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71" r:id="rId3"/>
    <p:sldId id="278" r:id="rId4"/>
    <p:sldId id="266" r:id="rId5"/>
    <p:sldId id="265" r:id="rId6"/>
    <p:sldId id="273" r:id="rId7"/>
    <p:sldId id="272" r:id="rId8"/>
  </p:sldIdLst>
  <p:sldSz cx="12192000" cy="6858000"/>
  <p:notesSz cx="12192000" cy="6858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67F"/>
    <a:srgbClr val="4D008C"/>
    <a:srgbClr val="24272A"/>
    <a:srgbClr val="FFCC00"/>
    <a:srgbClr val="FFE600"/>
    <a:srgbClr val="FF00AC"/>
    <a:srgbClr val="898C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719"/>
  </p:normalViewPr>
  <p:slideViewPr>
    <p:cSldViewPr>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1633D-0030-4438-8036-EA11758B9C04}" type="doc">
      <dgm:prSet loTypeId="urn:microsoft.com/office/officeart/2005/8/layout/default" loCatId="list" qsTypeId="urn:microsoft.com/office/officeart/2005/8/quickstyle/simple1" qsCatId="simple" csTypeId="urn:microsoft.com/office/officeart/2005/8/colors/accent4_1" csCatId="accent4" phldr="1"/>
      <dgm:spPr/>
      <dgm:t>
        <a:bodyPr/>
        <a:lstStyle/>
        <a:p>
          <a:endParaRPr lang="en-GB"/>
        </a:p>
      </dgm:t>
    </dgm:pt>
    <dgm:pt modelId="{904408B1-CEA4-4A1C-89C0-403A3E8E249A}">
      <dgm:prSet phldrT="[Text]"/>
      <dgm:spPr/>
      <dgm:t>
        <a:bodyPr/>
        <a:lstStyle/>
        <a:p>
          <a:pPr>
            <a:buFont typeface="Arial" panose="020B0604020202020204" pitchFamily="34" charset="0"/>
            <a:buNone/>
          </a:pPr>
          <a:r>
            <a:rPr lang="en-GB" b="1" dirty="0">
              <a:latin typeface="Arial" panose="020B0604020202020204" pitchFamily="34" charset="0"/>
              <a:cs typeface="Arial" panose="020B0604020202020204" pitchFamily="34" charset="0"/>
            </a:rPr>
            <a:t>Attend and vote at the Bolton CVS AGM </a:t>
          </a:r>
        </a:p>
      </dgm:t>
    </dgm:pt>
    <dgm:pt modelId="{60458328-75EC-46AE-9631-24B9CFF0B484}" type="parTrans" cxnId="{A560E4D4-E6A2-499C-824C-9573D7DC507A}">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2DEC4671-F668-4A2D-BB5E-2A54793F334E}" type="sibTrans" cxnId="{A560E4D4-E6A2-499C-824C-9573D7DC507A}">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D3B40D16-046C-4383-B54B-75B10F0C80BF}">
      <dgm:prSet phldrT="[Text]"/>
      <dgm:spPr/>
      <dgm:t>
        <a:bodyPr/>
        <a:lstStyle/>
        <a:p>
          <a:pPr>
            <a:buFont typeface="Arial" panose="020B0604020202020204" pitchFamily="34" charset="0"/>
            <a:buChar char="•"/>
          </a:pPr>
          <a:r>
            <a:rPr lang="en-GB" b="1" dirty="0">
              <a:latin typeface="Arial" panose="020B0604020202020204" pitchFamily="34" charset="0"/>
              <a:cs typeface="Arial" panose="020B0604020202020204" pitchFamily="34" charset="0"/>
            </a:rPr>
            <a:t>Open4Community Funding Portal access</a:t>
          </a:r>
        </a:p>
      </dgm:t>
    </dgm:pt>
    <dgm:pt modelId="{FF53866A-CAF5-4539-A25A-FC86BE2F6740}" type="parTrans" cxnId="{B909064D-24B3-4990-BCA7-32DB8BE0DF8B}">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08F6FE6E-77DF-4170-B130-1D9976ADCE41}" type="sibTrans" cxnId="{B909064D-24B3-4990-BCA7-32DB8BE0DF8B}">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74ECAABB-52DC-4E65-A1AD-E1AD8800314A}">
      <dgm:prSet phldrT="[Text]"/>
      <dgm:spPr/>
      <dgm:t>
        <a:bodyPr/>
        <a:lstStyle/>
        <a:p>
          <a:pPr>
            <a:buFont typeface="Arial" panose="020B0604020202020204" pitchFamily="34" charset="0"/>
            <a:buChar char="•"/>
          </a:pPr>
          <a:r>
            <a:rPr lang="en-GB" b="1" dirty="0">
              <a:latin typeface="Arial" panose="020B0604020202020204" pitchFamily="34" charset="0"/>
              <a:cs typeface="Arial" panose="020B0604020202020204" pitchFamily="34" charset="0"/>
            </a:rPr>
            <a:t>Training and events </a:t>
          </a:r>
        </a:p>
      </dgm:t>
    </dgm:pt>
    <dgm:pt modelId="{431FCA38-2089-4C36-A2F5-1DC2DB263CCB}" type="parTrans" cxnId="{263468B4-A858-4FF6-A677-405E65B13973}">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2D3A177B-9C4D-40FD-9B9B-2FBFE4BE6DDF}" type="sibTrans" cxnId="{263468B4-A858-4FF6-A677-405E65B13973}">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6B4BDA68-37FD-427C-BAA1-3F064856DF66}">
      <dgm:prSet phldrT="[Text]"/>
      <dgm:spPr/>
      <dgm:t>
        <a:bodyPr/>
        <a:lstStyle/>
        <a:p>
          <a:pPr>
            <a:buFont typeface="Arial" panose="020B0604020202020204" pitchFamily="34" charset="0"/>
            <a:buChar char="•"/>
          </a:pPr>
          <a:r>
            <a:rPr lang="en-GB" b="1" dirty="0">
              <a:latin typeface="Arial" panose="020B0604020202020204" pitchFamily="34" charset="0"/>
              <a:cs typeface="Arial" panose="020B0604020202020204" pitchFamily="34" charset="0"/>
            </a:rPr>
            <a:t>Rent a mailbox at The Bolton Hub</a:t>
          </a:r>
        </a:p>
      </dgm:t>
    </dgm:pt>
    <dgm:pt modelId="{FF44ACEC-D68C-40F8-BE56-5C71C9674BD0}" type="parTrans" cxnId="{D1299542-753D-4E4D-9893-DC4772D5D2D5}">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D5074465-508D-4703-91CE-D575966609F8}" type="sibTrans" cxnId="{D1299542-753D-4E4D-9893-DC4772D5D2D5}">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6F468583-AC59-4F7E-9C6D-FD52D16AE1E3}">
      <dgm:prSet phldrT="[Text]"/>
      <dgm:spPr/>
      <dgm:t>
        <a:bodyPr/>
        <a:lstStyle/>
        <a:p>
          <a:pPr>
            <a:buFont typeface="Arial" panose="020B0604020202020204" pitchFamily="34" charset="0"/>
            <a:buChar char="•"/>
          </a:pPr>
          <a:r>
            <a:rPr lang="en-GB" b="1" dirty="0">
              <a:latin typeface="Arial" panose="020B0604020202020204" pitchFamily="34" charset="0"/>
              <a:cs typeface="Arial" panose="020B0604020202020204" pitchFamily="34" charset="0"/>
            </a:rPr>
            <a:t>Discounted rates on meeting rooms at The Bolton Hub</a:t>
          </a:r>
        </a:p>
      </dgm:t>
    </dgm:pt>
    <dgm:pt modelId="{55F87520-0E04-4357-B14F-4A11668E6789}" type="parTrans" cxnId="{2FB06F2C-96A1-49A1-9C55-8C47B124F7D1}">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CD89C1BA-8C66-4F18-A075-65B7454F3881}" type="sibTrans" cxnId="{2FB06F2C-96A1-49A1-9C55-8C47B124F7D1}">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05A8CA12-7522-4D29-BC09-E4D028EE1FC8}">
      <dgm:prSet/>
      <dgm:spPr/>
      <dgm:t>
        <a:bodyPr/>
        <a:lstStyle/>
        <a:p>
          <a:r>
            <a:rPr lang="en-GB" b="1">
              <a:latin typeface="Arial" panose="020B0604020202020204" pitchFamily="34" charset="0"/>
              <a:cs typeface="Arial" panose="020B0604020202020204" pitchFamily="34" charset="0"/>
            </a:rPr>
            <a:t>Opportunity to be involved in different projects, research and collaborative opportunities with partners</a:t>
          </a:r>
          <a:endParaRPr lang="en-GB" b="1" dirty="0">
            <a:latin typeface="Arial" panose="020B0604020202020204" pitchFamily="34" charset="0"/>
            <a:cs typeface="Arial" panose="020B0604020202020204" pitchFamily="34" charset="0"/>
          </a:endParaRPr>
        </a:p>
      </dgm:t>
    </dgm:pt>
    <dgm:pt modelId="{3884F9AB-F861-46F2-BDEC-7E57C1561E4D}" type="parTrans" cxnId="{86EFBA39-1181-453F-9560-64F55364DEC2}">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27F7BC59-B1B5-4D1C-9C05-BCD1AB342AB8}" type="sibTrans" cxnId="{86EFBA39-1181-453F-9560-64F55364DEC2}">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80C08888-35FA-4533-9975-C2956EFCEDD8}">
      <dgm:prSet/>
      <dgm:spPr/>
      <dgm:t>
        <a:bodyPr/>
        <a:lstStyle/>
        <a:p>
          <a:r>
            <a:rPr lang="en-GB" b="1" dirty="0">
              <a:latin typeface="Arial" panose="020B0604020202020204" pitchFamily="34" charset="0"/>
              <a:cs typeface="Arial" panose="020B0604020202020204" pitchFamily="34" charset="0"/>
            </a:rPr>
            <a:t>Discounted rates on bespoke training sessions</a:t>
          </a:r>
        </a:p>
      </dgm:t>
    </dgm:pt>
    <dgm:pt modelId="{C69F0275-838F-4140-96C1-302D455C490D}" type="parTrans" cxnId="{4F6F27A7-4838-4646-AB21-742865A87D73}">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89F45B2C-F43B-4AEC-B9CF-FC9F711830CE}" type="sibTrans" cxnId="{4F6F27A7-4838-4646-AB21-742865A87D73}">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8207ED84-5364-43FD-8C11-90259EFF2C1F}">
      <dgm:prSet/>
      <dgm:spPr/>
      <dgm:t>
        <a:bodyPr/>
        <a:lstStyle/>
        <a:p>
          <a:pPr>
            <a:buFont typeface="Arial" panose="020B0604020202020204" pitchFamily="34" charset="0"/>
            <a:buChar char="•"/>
          </a:pPr>
          <a:r>
            <a:rPr lang="en-GB" b="1" dirty="0">
              <a:latin typeface="Arial" panose="020B0604020202020204" pitchFamily="34" charset="0"/>
              <a:cs typeface="Arial" panose="020B0604020202020204" pitchFamily="34" charset="0"/>
            </a:rPr>
            <a:t>Funding Update WhatsApp group access</a:t>
          </a:r>
        </a:p>
      </dgm:t>
    </dgm:pt>
    <dgm:pt modelId="{31833B71-F71A-4F17-B8AE-C2698EA9F73D}" type="parTrans" cxnId="{5135187B-9C8C-4743-9544-4BC0BB702A01}">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2937268F-2F13-4012-81B0-3754570CF176}" type="sibTrans" cxnId="{5135187B-9C8C-4743-9544-4BC0BB702A01}">
      <dgm:prSet/>
      <dgm:spPr/>
      <dgm:t>
        <a:bodyPr/>
        <a:lstStyle/>
        <a:p>
          <a:endParaRPr lang="en-GB" b="1">
            <a:solidFill>
              <a:schemeClr val="bg1"/>
            </a:solidFill>
            <a:latin typeface="Arial" panose="020B0604020202020204" pitchFamily="34" charset="0"/>
            <a:cs typeface="Arial" panose="020B0604020202020204" pitchFamily="34" charset="0"/>
          </a:endParaRPr>
        </a:p>
      </dgm:t>
    </dgm:pt>
    <dgm:pt modelId="{C9E1D42B-C864-4FE3-BC10-738AB5ACD4AA}">
      <dgm:prSet phldrT="[Text]"/>
      <dgm:spPr/>
      <dgm:t>
        <a:bodyPr/>
        <a:lstStyle/>
        <a:p>
          <a:pPr>
            <a:buFont typeface="Arial" panose="020B0604020202020204" pitchFamily="34" charset="0"/>
            <a:buNone/>
          </a:pPr>
          <a:r>
            <a:rPr lang="en-GB" b="1" dirty="0">
              <a:latin typeface="Arial" panose="020B0604020202020204" pitchFamily="34" charset="0"/>
              <a:cs typeface="Arial" panose="020B0604020202020204" pitchFamily="34" charset="0"/>
            </a:rPr>
            <a:t>Membership Portal access</a:t>
          </a:r>
        </a:p>
      </dgm:t>
    </dgm:pt>
    <dgm:pt modelId="{87ADB587-1303-40BE-BD67-01A593F2ED91}" type="parTrans" cxnId="{D96EE6FE-1100-47AA-82EA-1B16C2F1F4C6}">
      <dgm:prSet/>
      <dgm:spPr/>
      <dgm:t>
        <a:bodyPr/>
        <a:lstStyle/>
        <a:p>
          <a:endParaRPr lang="en-GB"/>
        </a:p>
      </dgm:t>
    </dgm:pt>
    <dgm:pt modelId="{48B79B03-DD14-449C-B20B-C4F56D4C3B51}" type="sibTrans" cxnId="{D96EE6FE-1100-47AA-82EA-1B16C2F1F4C6}">
      <dgm:prSet/>
      <dgm:spPr/>
      <dgm:t>
        <a:bodyPr/>
        <a:lstStyle/>
        <a:p>
          <a:endParaRPr lang="en-GB"/>
        </a:p>
      </dgm:t>
    </dgm:pt>
    <dgm:pt modelId="{B0332392-4D26-4141-A064-C9DDBF2670D4}" type="pres">
      <dgm:prSet presAssocID="{8371633D-0030-4438-8036-EA11758B9C04}" presName="diagram" presStyleCnt="0">
        <dgm:presLayoutVars>
          <dgm:dir/>
          <dgm:resizeHandles val="exact"/>
        </dgm:presLayoutVars>
      </dgm:prSet>
      <dgm:spPr/>
    </dgm:pt>
    <dgm:pt modelId="{2CAD97BC-3724-4150-A3E5-89CDCAA4BCE9}" type="pres">
      <dgm:prSet presAssocID="{904408B1-CEA4-4A1C-89C0-403A3E8E249A}" presName="node" presStyleLbl="node1" presStyleIdx="0" presStyleCnt="9">
        <dgm:presLayoutVars>
          <dgm:bulletEnabled val="1"/>
        </dgm:presLayoutVars>
      </dgm:prSet>
      <dgm:spPr/>
    </dgm:pt>
    <dgm:pt modelId="{9F4C5074-8329-4906-A7D6-9890A175922F}" type="pres">
      <dgm:prSet presAssocID="{2DEC4671-F668-4A2D-BB5E-2A54793F334E}" presName="sibTrans" presStyleCnt="0"/>
      <dgm:spPr/>
    </dgm:pt>
    <dgm:pt modelId="{5E1B33E4-D8F2-49C4-8480-0FA099F9F481}" type="pres">
      <dgm:prSet presAssocID="{C9E1D42B-C864-4FE3-BC10-738AB5ACD4AA}" presName="node" presStyleLbl="node1" presStyleIdx="1" presStyleCnt="9">
        <dgm:presLayoutVars>
          <dgm:bulletEnabled val="1"/>
        </dgm:presLayoutVars>
      </dgm:prSet>
      <dgm:spPr/>
    </dgm:pt>
    <dgm:pt modelId="{D3E04F15-505A-416F-B6C5-45EA56E6D2F6}" type="pres">
      <dgm:prSet presAssocID="{48B79B03-DD14-449C-B20B-C4F56D4C3B51}" presName="sibTrans" presStyleCnt="0"/>
      <dgm:spPr/>
    </dgm:pt>
    <dgm:pt modelId="{36217B0E-10B0-48D1-8046-F0C9661A3FC4}" type="pres">
      <dgm:prSet presAssocID="{D3B40D16-046C-4383-B54B-75B10F0C80BF}" presName="node" presStyleLbl="node1" presStyleIdx="2" presStyleCnt="9">
        <dgm:presLayoutVars>
          <dgm:bulletEnabled val="1"/>
        </dgm:presLayoutVars>
      </dgm:prSet>
      <dgm:spPr/>
    </dgm:pt>
    <dgm:pt modelId="{B725D221-45A8-4141-98AD-0E50718202A6}" type="pres">
      <dgm:prSet presAssocID="{08F6FE6E-77DF-4170-B130-1D9976ADCE41}" presName="sibTrans" presStyleCnt="0"/>
      <dgm:spPr/>
    </dgm:pt>
    <dgm:pt modelId="{1F67113F-9AEA-45C5-BBA5-4C578DFD72F2}" type="pres">
      <dgm:prSet presAssocID="{8207ED84-5364-43FD-8C11-90259EFF2C1F}" presName="node" presStyleLbl="node1" presStyleIdx="3" presStyleCnt="9">
        <dgm:presLayoutVars>
          <dgm:bulletEnabled val="1"/>
        </dgm:presLayoutVars>
      </dgm:prSet>
      <dgm:spPr/>
    </dgm:pt>
    <dgm:pt modelId="{54B31B37-9185-46F6-9E6C-281128D039AC}" type="pres">
      <dgm:prSet presAssocID="{2937268F-2F13-4012-81B0-3754570CF176}" presName="sibTrans" presStyleCnt="0"/>
      <dgm:spPr/>
    </dgm:pt>
    <dgm:pt modelId="{659B5517-1E03-4C6F-86AD-918B13DF1D17}" type="pres">
      <dgm:prSet presAssocID="{74ECAABB-52DC-4E65-A1AD-E1AD8800314A}" presName="node" presStyleLbl="node1" presStyleIdx="4" presStyleCnt="9">
        <dgm:presLayoutVars>
          <dgm:bulletEnabled val="1"/>
        </dgm:presLayoutVars>
      </dgm:prSet>
      <dgm:spPr/>
    </dgm:pt>
    <dgm:pt modelId="{1FF7A5C4-F022-4B0B-BCEE-6976EA392E87}" type="pres">
      <dgm:prSet presAssocID="{2D3A177B-9C4D-40FD-9B9B-2FBFE4BE6DDF}" presName="sibTrans" presStyleCnt="0"/>
      <dgm:spPr/>
    </dgm:pt>
    <dgm:pt modelId="{83E14389-F246-48DB-B848-9CB629DA5CB0}" type="pres">
      <dgm:prSet presAssocID="{6B4BDA68-37FD-427C-BAA1-3F064856DF66}" presName="node" presStyleLbl="node1" presStyleIdx="5" presStyleCnt="9">
        <dgm:presLayoutVars>
          <dgm:bulletEnabled val="1"/>
        </dgm:presLayoutVars>
      </dgm:prSet>
      <dgm:spPr/>
    </dgm:pt>
    <dgm:pt modelId="{03E59FFB-FD96-456E-9245-6A76B544AB03}" type="pres">
      <dgm:prSet presAssocID="{D5074465-508D-4703-91CE-D575966609F8}" presName="sibTrans" presStyleCnt="0"/>
      <dgm:spPr/>
    </dgm:pt>
    <dgm:pt modelId="{667329D7-63F0-4A87-A0D6-F4FE3CB5EF8D}" type="pres">
      <dgm:prSet presAssocID="{6F468583-AC59-4F7E-9C6D-FD52D16AE1E3}" presName="node" presStyleLbl="node1" presStyleIdx="6" presStyleCnt="9">
        <dgm:presLayoutVars>
          <dgm:bulletEnabled val="1"/>
        </dgm:presLayoutVars>
      </dgm:prSet>
      <dgm:spPr/>
    </dgm:pt>
    <dgm:pt modelId="{7DD73B43-18C1-41E1-97CC-7A78DEE3DB3D}" type="pres">
      <dgm:prSet presAssocID="{CD89C1BA-8C66-4F18-A075-65B7454F3881}" presName="sibTrans" presStyleCnt="0"/>
      <dgm:spPr/>
    </dgm:pt>
    <dgm:pt modelId="{B74B0FFA-74F7-4F06-B109-F7244EF79930}" type="pres">
      <dgm:prSet presAssocID="{80C08888-35FA-4533-9975-C2956EFCEDD8}" presName="node" presStyleLbl="node1" presStyleIdx="7" presStyleCnt="9">
        <dgm:presLayoutVars>
          <dgm:bulletEnabled val="1"/>
        </dgm:presLayoutVars>
      </dgm:prSet>
      <dgm:spPr/>
    </dgm:pt>
    <dgm:pt modelId="{8BDD9B97-C328-4ADD-BBCD-D450AEB9807F}" type="pres">
      <dgm:prSet presAssocID="{89F45B2C-F43B-4AEC-B9CF-FC9F711830CE}" presName="sibTrans" presStyleCnt="0"/>
      <dgm:spPr/>
    </dgm:pt>
    <dgm:pt modelId="{C55D080B-4035-441C-8C3A-BC32580A0896}" type="pres">
      <dgm:prSet presAssocID="{05A8CA12-7522-4D29-BC09-E4D028EE1FC8}" presName="node" presStyleLbl="node1" presStyleIdx="8" presStyleCnt="9">
        <dgm:presLayoutVars>
          <dgm:bulletEnabled val="1"/>
        </dgm:presLayoutVars>
      </dgm:prSet>
      <dgm:spPr/>
    </dgm:pt>
  </dgm:ptLst>
  <dgm:cxnLst>
    <dgm:cxn modelId="{96308F0B-1A1E-41C0-93D5-A565D83AC9BE}" type="presOf" srcId="{74ECAABB-52DC-4E65-A1AD-E1AD8800314A}" destId="{659B5517-1E03-4C6F-86AD-918B13DF1D17}" srcOrd="0" destOrd="0" presId="urn:microsoft.com/office/officeart/2005/8/layout/default"/>
    <dgm:cxn modelId="{2FB06F2C-96A1-49A1-9C55-8C47B124F7D1}" srcId="{8371633D-0030-4438-8036-EA11758B9C04}" destId="{6F468583-AC59-4F7E-9C6D-FD52D16AE1E3}" srcOrd="6" destOrd="0" parTransId="{55F87520-0E04-4357-B14F-4A11668E6789}" sibTransId="{CD89C1BA-8C66-4F18-A075-65B7454F3881}"/>
    <dgm:cxn modelId="{86EFBA39-1181-453F-9560-64F55364DEC2}" srcId="{8371633D-0030-4438-8036-EA11758B9C04}" destId="{05A8CA12-7522-4D29-BC09-E4D028EE1FC8}" srcOrd="8" destOrd="0" parTransId="{3884F9AB-F861-46F2-BDEC-7E57C1561E4D}" sibTransId="{27F7BC59-B1B5-4D1C-9C05-BCD1AB342AB8}"/>
    <dgm:cxn modelId="{D1299542-753D-4E4D-9893-DC4772D5D2D5}" srcId="{8371633D-0030-4438-8036-EA11758B9C04}" destId="{6B4BDA68-37FD-427C-BAA1-3F064856DF66}" srcOrd="5" destOrd="0" parTransId="{FF44ACEC-D68C-40F8-BE56-5C71C9674BD0}" sibTransId="{D5074465-508D-4703-91CE-D575966609F8}"/>
    <dgm:cxn modelId="{B909064D-24B3-4990-BCA7-32DB8BE0DF8B}" srcId="{8371633D-0030-4438-8036-EA11758B9C04}" destId="{D3B40D16-046C-4383-B54B-75B10F0C80BF}" srcOrd="2" destOrd="0" parTransId="{FF53866A-CAF5-4539-A25A-FC86BE2F6740}" sibTransId="{08F6FE6E-77DF-4170-B130-1D9976ADCE41}"/>
    <dgm:cxn modelId="{E86A6554-43CC-4A49-9B99-D32484F57B09}" type="presOf" srcId="{6B4BDA68-37FD-427C-BAA1-3F064856DF66}" destId="{83E14389-F246-48DB-B848-9CB629DA5CB0}" srcOrd="0" destOrd="0" presId="urn:microsoft.com/office/officeart/2005/8/layout/default"/>
    <dgm:cxn modelId="{098AD37A-9144-4317-AE9E-5FA585E32B63}" type="presOf" srcId="{6F468583-AC59-4F7E-9C6D-FD52D16AE1E3}" destId="{667329D7-63F0-4A87-A0D6-F4FE3CB5EF8D}" srcOrd="0" destOrd="0" presId="urn:microsoft.com/office/officeart/2005/8/layout/default"/>
    <dgm:cxn modelId="{5135187B-9C8C-4743-9544-4BC0BB702A01}" srcId="{8371633D-0030-4438-8036-EA11758B9C04}" destId="{8207ED84-5364-43FD-8C11-90259EFF2C1F}" srcOrd="3" destOrd="0" parTransId="{31833B71-F71A-4F17-B8AE-C2698EA9F73D}" sibTransId="{2937268F-2F13-4012-81B0-3754570CF176}"/>
    <dgm:cxn modelId="{FBD7E28B-4273-462C-A387-F67986BED6A8}" type="presOf" srcId="{C9E1D42B-C864-4FE3-BC10-738AB5ACD4AA}" destId="{5E1B33E4-D8F2-49C4-8480-0FA099F9F481}" srcOrd="0" destOrd="0" presId="urn:microsoft.com/office/officeart/2005/8/layout/default"/>
    <dgm:cxn modelId="{06FA2B9A-87D2-4299-A407-B1BF9A6FBF3B}" type="presOf" srcId="{D3B40D16-046C-4383-B54B-75B10F0C80BF}" destId="{36217B0E-10B0-48D1-8046-F0C9661A3FC4}" srcOrd="0" destOrd="0" presId="urn:microsoft.com/office/officeart/2005/8/layout/default"/>
    <dgm:cxn modelId="{4F6F27A7-4838-4646-AB21-742865A87D73}" srcId="{8371633D-0030-4438-8036-EA11758B9C04}" destId="{80C08888-35FA-4533-9975-C2956EFCEDD8}" srcOrd="7" destOrd="0" parTransId="{C69F0275-838F-4140-96C1-302D455C490D}" sibTransId="{89F45B2C-F43B-4AEC-B9CF-FC9F711830CE}"/>
    <dgm:cxn modelId="{836A2DA8-B22A-4486-8C32-CC98C3255D7B}" type="presOf" srcId="{8207ED84-5364-43FD-8C11-90259EFF2C1F}" destId="{1F67113F-9AEA-45C5-BBA5-4C578DFD72F2}" srcOrd="0" destOrd="0" presId="urn:microsoft.com/office/officeart/2005/8/layout/default"/>
    <dgm:cxn modelId="{263468B4-A858-4FF6-A677-405E65B13973}" srcId="{8371633D-0030-4438-8036-EA11758B9C04}" destId="{74ECAABB-52DC-4E65-A1AD-E1AD8800314A}" srcOrd="4" destOrd="0" parTransId="{431FCA38-2089-4C36-A2F5-1DC2DB263CCB}" sibTransId="{2D3A177B-9C4D-40FD-9B9B-2FBFE4BE6DDF}"/>
    <dgm:cxn modelId="{7E9CD0C6-9FF0-4F81-95A4-0A367FA08B2A}" type="presOf" srcId="{05A8CA12-7522-4D29-BC09-E4D028EE1FC8}" destId="{C55D080B-4035-441C-8C3A-BC32580A0896}" srcOrd="0" destOrd="0" presId="urn:microsoft.com/office/officeart/2005/8/layout/default"/>
    <dgm:cxn modelId="{E45DFECA-1A14-440E-8C51-2CE92BFF3E23}" type="presOf" srcId="{8371633D-0030-4438-8036-EA11758B9C04}" destId="{B0332392-4D26-4141-A064-C9DDBF2670D4}" srcOrd="0" destOrd="0" presId="urn:microsoft.com/office/officeart/2005/8/layout/default"/>
    <dgm:cxn modelId="{A560E4D4-E6A2-499C-824C-9573D7DC507A}" srcId="{8371633D-0030-4438-8036-EA11758B9C04}" destId="{904408B1-CEA4-4A1C-89C0-403A3E8E249A}" srcOrd="0" destOrd="0" parTransId="{60458328-75EC-46AE-9631-24B9CFF0B484}" sibTransId="{2DEC4671-F668-4A2D-BB5E-2A54793F334E}"/>
    <dgm:cxn modelId="{F26E0AE5-DAAB-4842-A9EF-C0A0CDFFDF0A}" type="presOf" srcId="{904408B1-CEA4-4A1C-89C0-403A3E8E249A}" destId="{2CAD97BC-3724-4150-A3E5-89CDCAA4BCE9}" srcOrd="0" destOrd="0" presId="urn:microsoft.com/office/officeart/2005/8/layout/default"/>
    <dgm:cxn modelId="{494F78F2-0DA5-4E08-ADED-9D2F62A455BB}" type="presOf" srcId="{80C08888-35FA-4533-9975-C2956EFCEDD8}" destId="{B74B0FFA-74F7-4F06-B109-F7244EF79930}" srcOrd="0" destOrd="0" presId="urn:microsoft.com/office/officeart/2005/8/layout/default"/>
    <dgm:cxn modelId="{D96EE6FE-1100-47AA-82EA-1B16C2F1F4C6}" srcId="{8371633D-0030-4438-8036-EA11758B9C04}" destId="{C9E1D42B-C864-4FE3-BC10-738AB5ACD4AA}" srcOrd="1" destOrd="0" parTransId="{87ADB587-1303-40BE-BD67-01A593F2ED91}" sibTransId="{48B79B03-DD14-449C-B20B-C4F56D4C3B51}"/>
    <dgm:cxn modelId="{EDADC07F-08EA-432C-80F8-4ED81D282AAD}" type="presParOf" srcId="{B0332392-4D26-4141-A064-C9DDBF2670D4}" destId="{2CAD97BC-3724-4150-A3E5-89CDCAA4BCE9}" srcOrd="0" destOrd="0" presId="urn:microsoft.com/office/officeart/2005/8/layout/default"/>
    <dgm:cxn modelId="{D0A90EC8-190F-4EE5-8AD5-39DDFBDF5BAB}" type="presParOf" srcId="{B0332392-4D26-4141-A064-C9DDBF2670D4}" destId="{9F4C5074-8329-4906-A7D6-9890A175922F}" srcOrd="1" destOrd="0" presId="urn:microsoft.com/office/officeart/2005/8/layout/default"/>
    <dgm:cxn modelId="{3D3F12E0-735E-4A27-AD7D-46B752464346}" type="presParOf" srcId="{B0332392-4D26-4141-A064-C9DDBF2670D4}" destId="{5E1B33E4-D8F2-49C4-8480-0FA099F9F481}" srcOrd="2" destOrd="0" presId="urn:microsoft.com/office/officeart/2005/8/layout/default"/>
    <dgm:cxn modelId="{0C9FF505-973D-4644-99E7-B8A826CF5EAC}" type="presParOf" srcId="{B0332392-4D26-4141-A064-C9DDBF2670D4}" destId="{D3E04F15-505A-416F-B6C5-45EA56E6D2F6}" srcOrd="3" destOrd="0" presId="urn:microsoft.com/office/officeart/2005/8/layout/default"/>
    <dgm:cxn modelId="{5D810413-DC02-4490-BDB4-9FB70AE74A0D}" type="presParOf" srcId="{B0332392-4D26-4141-A064-C9DDBF2670D4}" destId="{36217B0E-10B0-48D1-8046-F0C9661A3FC4}" srcOrd="4" destOrd="0" presId="urn:microsoft.com/office/officeart/2005/8/layout/default"/>
    <dgm:cxn modelId="{FB157409-BC9B-4327-A941-ED6F46A748CB}" type="presParOf" srcId="{B0332392-4D26-4141-A064-C9DDBF2670D4}" destId="{B725D221-45A8-4141-98AD-0E50718202A6}" srcOrd="5" destOrd="0" presId="urn:microsoft.com/office/officeart/2005/8/layout/default"/>
    <dgm:cxn modelId="{127583C3-E3C9-4B08-BC24-F511CFE162AC}" type="presParOf" srcId="{B0332392-4D26-4141-A064-C9DDBF2670D4}" destId="{1F67113F-9AEA-45C5-BBA5-4C578DFD72F2}" srcOrd="6" destOrd="0" presId="urn:microsoft.com/office/officeart/2005/8/layout/default"/>
    <dgm:cxn modelId="{AEC08A92-E04B-4435-A93E-D7737791E4DD}" type="presParOf" srcId="{B0332392-4D26-4141-A064-C9DDBF2670D4}" destId="{54B31B37-9185-46F6-9E6C-281128D039AC}" srcOrd="7" destOrd="0" presId="urn:microsoft.com/office/officeart/2005/8/layout/default"/>
    <dgm:cxn modelId="{B3BC8F03-8BD3-4EC1-8385-725791AD50D6}" type="presParOf" srcId="{B0332392-4D26-4141-A064-C9DDBF2670D4}" destId="{659B5517-1E03-4C6F-86AD-918B13DF1D17}" srcOrd="8" destOrd="0" presId="urn:microsoft.com/office/officeart/2005/8/layout/default"/>
    <dgm:cxn modelId="{8D65FF05-6482-4DDA-8FC9-19BB223805E7}" type="presParOf" srcId="{B0332392-4D26-4141-A064-C9DDBF2670D4}" destId="{1FF7A5C4-F022-4B0B-BCEE-6976EA392E87}" srcOrd="9" destOrd="0" presId="urn:microsoft.com/office/officeart/2005/8/layout/default"/>
    <dgm:cxn modelId="{2F78F22B-4DF7-4FEA-9870-15BFAF82E560}" type="presParOf" srcId="{B0332392-4D26-4141-A064-C9DDBF2670D4}" destId="{83E14389-F246-48DB-B848-9CB629DA5CB0}" srcOrd="10" destOrd="0" presId="urn:microsoft.com/office/officeart/2005/8/layout/default"/>
    <dgm:cxn modelId="{EDB91D7C-242D-43A7-B973-BCA3E58639BF}" type="presParOf" srcId="{B0332392-4D26-4141-A064-C9DDBF2670D4}" destId="{03E59FFB-FD96-456E-9245-6A76B544AB03}" srcOrd="11" destOrd="0" presId="urn:microsoft.com/office/officeart/2005/8/layout/default"/>
    <dgm:cxn modelId="{EF7C6C8F-5293-4887-9A6A-1B0CCAF396B2}" type="presParOf" srcId="{B0332392-4D26-4141-A064-C9DDBF2670D4}" destId="{667329D7-63F0-4A87-A0D6-F4FE3CB5EF8D}" srcOrd="12" destOrd="0" presId="urn:microsoft.com/office/officeart/2005/8/layout/default"/>
    <dgm:cxn modelId="{5671B2A7-CA92-49C9-9704-3BC28E1D6007}" type="presParOf" srcId="{B0332392-4D26-4141-A064-C9DDBF2670D4}" destId="{7DD73B43-18C1-41E1-97CC-7A78DEE3DB3D}" srcOrd="13" destOrd="0" presId="urn:microsoft.com/office/officeart/2005/8/layout/default"/>
    <dgm:cxn modelId="{3C7AE9A6-8F5B-4BCA-9CBA-CA31129FB9CC}" type="presParOf" srcId="{B0332392-4D26-4141-A064-C9DDBF2670D4}" destId="{B74B0FFA-74F7-4F06-B109-F7244EF79930}" srcOrd="14" destOrd="0" presId="urn:microsoft.com/office/officeart/2005/8/layout/default"/>
    <dgm:cxn modelId="{1244A75B-AC57-4718-9F13-E75422F38C3A}" type="presParOf" srcId="{B0332392-4D26-4141-A064-C9DDBF2670D4}" destId="{8BDD9B97-C328-4ADD-BBCD-D450AEB9807F}" srcOrd="15" destOrd="0" presId="urn:microsoft.com/office/officeart/2005/8/layout/default"/>
    <dgm:cxn modelId="{88F7A790-A4BE-4D29-A2F8-E54E90FCA243}" type="presParOf" srcId="{B0332392-4D26-4141-A064-C9DDBF2670D4}" destId="{C55D080B-4035-441C-8C3A-BC32580A0896}"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D97BC-3724-4150-A3E5-89CDCAA4BCE9}">
      <dsp:nvSpPr>
        <dsp:cNvPr id="0" name=""/>
        <dsp:cNvSpPr/>
      </dsp:nvSpPr>
      <dsp:spPr>
        <a:xfrm>
          <a:off x="0" y="13491"/>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Attend and vote at the Bolton CVS AGM </a:t>
          </a:r>
        </a:p>
      </dsp:txBody>
      <dsp:txXfrm>
        <a:off x="0" y="13491"/>
        <a:ext cx="2651846" cy="1591107"/>
      </dsp:txXfrm>
    </dsp:sp>
    <dsp:sp modelId="{5E1B33E4-D8F2-49C4-8480-0FA099F9F481}">
      <dsp:nvSpPr>
        <dsp:cNvPr id="0" name=""/>
        <dsp:cNvSpPr/>
      </dsp:nvSpPr>
      <dsp:spPr>
        <a:xfrm>
          <a:off x="2917030" y="13491"/>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Membership Portal access</a:t>
          </a:r>
        </a:p>
      </dsp:txBody>
      <dsp:txXfrm>
        <a:off x="2917030" y="13491"/>
        <a:ext cx="2651846" cy="1591107"/>
      </dsp:txXfrm>
    </dsp:sp>
    <dsp:sp modelId="{36217B0E-10B0-48D1-8046-F0C9661A3FC4}">
      <dsp:nvSpPr>
        <dsp:cNvPr id="0" name=""/>
        <dsp:cNvSpPr/>
      </dsp:nvSpPr>
      <dsp:spPr>
        <a:xfrm>
          <a:off x="5834061" y="13491"/>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Open4Community Funding Portal access</a:t>
          </a:r>
        </a:p>
      </dsp:txBody>
      <dsp:txXfrm>
        <a:off x="5834061" y="13491"/>
        <a:ext cx="2651846" cy="1591107"/>
      </dsp:txXfrm>
    </dsp:sp>
    <dsp:sp modelId="{1F67113F-9AEA-45C5-BBA5-4C578DFD72F2}">
      <dsp:nvSpPr>
        <dsp:cNvPr id="0" name=""/>
        <dsp:cNvSpPr/>
      </dsp:nvSpPr>
      <dsp:spPr>
        <a:xfrm>
          <a:off x="0" y="1869783"/>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Funding Update WhatsApp group access</a:t>
          </a:r>
        </a:p>
      </dsp:txBody>
      <dsp:txXfrm>
        <a:off x="0" y="1869783"/>
        <a:ext cx="2651846" cy="1591107"/>
      </dsp:txXfrm>
    </dsp:sp>
    <dsp:sp modelId="{659B5517-1E03-4C6F-86AD-918B13DF1D17}">
      <dsp:nvSpPr>
        <dsp:cNvPr id="0" name=""/>
        <dsp:cNvSpPr/>
      </dsp:nvSpPr>
      <dsp:spPr>
        <a:xfrm>
          <a:off x="2917030" y="1869783"/>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Training and events </a:t>
          </a:r>
        </a:p>
      </dsp:txBody>
      <dsp:txXfrm>
        <a:off x="2917030" y="1869783"/>
        <a:ext cx="2651846" cy="1591107"/>
      </dsp:txXfrm>
    </dsp:sp>
    <dsp:sp modelId="{83E14389-F246-48DB-B848-9CB629DA5CB0}">
      <dsp:nvSpPr>
        <dsp:cNvPr id="0" name=""/>
        <dsp:cNvSpPr/>
      </dsp:nvSpPr>
      <dsp:spPr>
        <a:xfrm>
          <a:off x="5834061" y="1869783"/>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Rent a mailbox at The Bolton Hub</a:t>
          </a:r>
        </a:p>
      </dsp:txBody>
      <dsp:txXfrm>
        <a:off x="5834061" y="1869783"/>
        <a:ext cx="2651846" cy="1591107"/>
      </dsp:txXfrm>
    </dsp:sp>
    <dsp:sp modelId="{667329D7-63F0-4A87-A0D6-F4FE3CB5EF8D}">
      <dsp:nvSpPr>
        <dsp:cNvPr id="0" name=""/>
        <dsp:cNvSpPr/>
      </dsp:nvSpPr>
      <dsp:spPr>
        <a:xfrm>
          <a:off x="0" y="3726076"/>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atin typeface="Arial" panose="020B0604020202020204" pitchFamily="34" charset="0"/>
              <a:cs typeface="Arial" panose="020B0604020202020204" pitchFamily="34" charset="0"/>
            </a:rPr>
            <a:t>Discounted rates on meeting rooms at The Bolton Hub</a:t>
          </a:r>
        </a:p>
      </dsp:txBody>
      <dsp:txXfrm>
        <a:off x="0" y="3726076"/>
        <a:ext cx="2651846" cy="1591107"/>
      </dsp:txXfrm>
    </dsp:sp>
    <dsp:sp modelId="{B74B0FFA-74F7-4F06-B109-F7244EF79930}">
      <dsp:nvSpPr>
        <dsp:cNvPr id="0" name=""/>
        <dsp:cNvSpPr/>
      </dsp:nvSpPr>
      <dsp:spPr>
        <a:xfrm>
          <a:off x="2917030" y="3726076"/>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Discounted rates on bespoke training sessions</a:t>
          </a:r>
        </a:p>
      </dsp:txBody>
      <dsp:txXfrm>
        <a:off x="2917030" y="3726076"/>
        <a:ext cx="2651846" cy="1591107"/>
      </dsp:txXfrm>
    </dsp:sp>
    <dsp:sp modelId="{C55D080B-4035-441C-8C3A-BC32580A0896}">
      <dsp:nvSpPr>
        <dsp:cNvPr id="0" name=""/>
        <dsp:cNvSpPr/>
      </dsp:nvSpPr>
      <dsp:spPr>
        <a:xfrm>
          <a:off x="5834061" y="3726076"/>
          <a:ext cx="2651846" cy="1591107"/>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latin typeface="Arial" panose="020B0604020202020204" pitchFamily="34" charset="0"/>
              <a:cs typeface="Arial" panose="020B0604020202020204" pitchFamily="34" charset="0"/>
            </a:rPr>
            <a:t>Opportunity to be involved in different projects, research and collaborative opportunities with partners</a:t>
          </a:r>
          <a:endParaRPr lang="en-GB" sz="1800" b="1" kern="1200" dirty="0">
            <a:latin typeface="Arial" panose="020B0604020202020204" pitchFamily="34" charset="0"/>
            <a:cs typeface="Arial" panose="020B0604020202020204" pitchFamily="34" charset="0"/>
          </a:endParaRPr>
        </a:p>
      </dsp:txBody>
      <dsp:txXfrm>
        <a:off x="5834061" y="3726076"/>
        <a:ext cx="2651846" cy="15911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Header Placeholder 1"/>
          <p:cNvSpPr>
            <a:spLocks noGrp="1"/>
          </p:cNvSpPr>
          <p:nvPr>
            <p:ph type="hdr" sz="quarter"/>
          </p:nvPr>
        </p:nvSpPr>
        <p:spPr bwMode="auto">
          <a:xfrm>
            <a:off x="0" y="0"/>
            <a:ext cx="5283200"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endParaRPr lang="en-GB" altLang="en-US" dirty="0"/>
          </a:p>
        </p:txBody>
      </p:sp>
      <p:sp>
        <p:nvSpPr>
          <p:cNvPr id="6147" name="Date Placeholder 2"/>
          <p:cNvSpPr>
            <a:spLocks noGrp="1"/>
          </p:cNvSpPr>
          <p:nvPr>
            <p:ph type="dt" idx="1"/>
          </p:nvPr>
        </p:nvSpPr>
        <p:spPr bwMode="auto">
          <a:xfrm>
            <a:off x="6905625" y="0"/>
            <a:ext cx="5283200"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7BA5174D-5C72-49D9-919D-89E40C59AF28}" type="datetimeFigureOut">
              <a:rPr lang="en-GB" altLang="en-US"/>
              <a:pPr/>
              <a:t>04/09/2025</a:t>
            </a:fld>
            <a:endParaRPr lang="en-GB" altLang="en-US" dirty="0"/>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150" name="Footer Placeholder 5"/>
          <p:cNvSpPr>
            <a:spLocks noGrp="1"/>
          </p:cNvSpPr>
          <p:nvPr>
            <p:ph type="ftr" sz="quarter" idx="4"/>
          </p:nvPr>
        </p:nvSpPr>
        <p:spPr bwMode="auto">
          <a:xfrm>
            <a:off x="0" y="6513513"/>
            <a:ext cx="52832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defRPr sz="1200">
                <a:solidFill>
                  <a:srgbClr val="000000"/>
                </a:solidFill>
              </a:defRPr>
            </a:lvl1pPr>
          </a:lstStyle>
          <a:p>
            <a:endParaRPr lang="en-GB" altLang="en-US" dirty="0"/>
          </a:p>
        </p:txBody>
      </p:sp>
      <p:sp>
        <p:nvSpPr>
          <p:cNvPr id="6151" name="Slide Number Placeholder 6"/>
          <p:cNvSpPr>
            <a:spLocks noGrp="1"/>
          </p:cNvSpPr>
          <p:nvPr>
            <p:ph type="sldNum" sz="quarter" idx="5"/>
          </p:nvPr>
        </p:nvSpPr>
        <p:spPr bwMode="auto">
          <a:xfrm>
            <a:off x="6905625" y="6513513"/>
            <a:ext cx="52832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defRPr sz="1200">
                <a:solidFill>
                  <a:srgbClr val="000000"/>
                </a:solidFill>
              </a:defRPr>
            </a:lvl1pPr>
          </a:lstStyle>
          <a:p>
            <a:fld id="{4AA0FB9C-9705-40F1-9898-37D6C5924F27}" type="slidenum">
              <a:rPr lang="en-GB" altLang="en-US"/>
              <a:pPr/>
              <a:t>‹#›</a:t>
            </a:fld>
            <a:endParaRPr lang="en-GB" alt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hyperlink" Target="http://www.boltoncvs.org.uk/"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5" name="bg object 16"/>
          <p:cNvSpPr>
            <a:spLocks/>
          </p:cNvSpPr>
          <p:nvPr/>
        </p:nvSpPr>
        <p:spPr bwMode="auto">
          <a:xfrm>
            <a:off x="0" y="0"/>
            <a:ext cx="12192000" cy="6858000"/>
          </a:xfrm>
          <a:custGeom>
            <a:avLst/>
            <a:gdLst>
              <a:gd name="T0" fmla="*/ 12191695 w 12192000"/>
              <a:gd name="T1" fmla="*/ 0 h 6858000"/>
              <a:gd name="T2" fmla="*/ 0 w 12192000"/>
              <a:gd name="T3" fmla="*/ 0 h 6858000"/>
              <a:gd name="T4" fmla="*/ 0 w 12192000"/>
              <a:gd name="T5" fmla="*/ 6858000 h 6858000"/>
              <a:gd name="T6" fmla="*/ 12191695 w 12192000"/>
              <a:gd name="T7" fmla="*/ 6858000 h 6858000"/>
              <a:gd name="T8" fmla="*/ 12191695 w 12192000"/>
              <a:gd name="T9" fmla="*/ 0 h 6858000"/>
            </a:gdLst>
            <a:ahLst/>
            <a:cxnLst>
              <a:cxn ang="0">
                <a:pos x="T0" y="T1"/>
              </a:cxn>
              <a:cxn ang="0">
                <a:pos x="T2" y="T3"/>
              </a:cxn>
              <a:cxn ang="0">
                <a:pos x="T4" y="T5"/>
              </a:cxn>
              <a:cxn ang="0">
                <a:pos x="T6" y="T7"/>
              </a:cxn>
              <a:cxn ang="0">
                <a:pos x="T8" y="T9"/>
              </a:cxn>
            </a:cxnLst>
            <a:rect l="0" t="0" r="r" b="b"/>
            <a:pathLst>
              <a:path w="12192000" h="6858000">
                <a:moveTo>
                  <a:pt x="12191695" y="0"/>
                </a:moveTo>
                <a:lnTo>
                  <a:pt x="0" y="0"/>
                </a:lnTo>
                <a:lnTo>
                  <a:pt x="0" y="6858000"/>
                </a:lnTo>
                <a:lnTo>
                  <a:pt x="12191695" y="6858000"/>
                </a:lnTo>
                <a:lnTo>
                  <a:pt x="12191695" y="0"/>
                </a:lnTo>
                <a:close/>
              </a:path>
            </a:pathLst>
          </a:custGeom>
          <a:solidFill>
            <a:srgbClr val="4D00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6" name="object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25" y="1192213"/>
            <a:ext cx="4475163"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ject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2205038"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Logo&#10;&#10;Description automatically generated"/>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942638" y="374650"/>
            <a:ext cx="852487"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381000" y="3013501"/>
            <a:ext cx="11429999" cy="830997"/>
          </a:xfrm>
          <a:prstGeom prst="rect">
            <a:avLst/>
          </a:prstGeom>
        </p:spPr>
        <p:txBody>
          <a:bodyPr lIns="0" tIns="0" rIns="0" bIns="0"/>
          <a:lstStyle>
            <a:lvl1pPr algn="ctr">
              <a:defRPr sz="5400" b="1" i="0">
                <a:solidFill>
                  <a:schemeClr val="bg1"/>
                </a:solidFill>
                <a:latin typeface="Arial"/>
                <a:cs typeface="Arial"/>
              </a:defRPr>
            </a:lvl1pPr>
          </a:lstStyle>
          <a:p>
            <a:pPr lvl="0"/>
            <a:r>
              <a:rPr lang="en-GB"/>
              <a:t>Click to edit Master text styles</a:t>
            </a:r>
          </a:p>
        </p:txBody>
      </p:sp>
      <p:sp>
        <p:nvSpPr>
          <p:cNvPr id="26" name="Text Placeholder 25">
            <a:extLst>
              <a:ext uri="{FF2B5EF4-FFF2-40B4-BE49-F238E27FC236}">
                <a16:creationId xmlns:a16="http://schemas.microsoft.com/office/drawing/2014/main" id="{D765E51E-D97C-2E00-7DAD-6524866EC482}"/>
              </a:ext>
            </a:extLst>
          </p:cNvPr>
          <p:cNvSpPr>
            <a:spLocks noGrp="1"/>
          </p:cNvSpPr>
          <p:nvPr>
            <p:ph type="body" sz="quarter" idx="10"/>
          </p:nvPr>
        </p:nvSpPr>
        <p:spPr>
          <a:xfrm>
            <a:off x="381000" y="6113417"/>
            <a:ext cx="5562600" cy="381000"/>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vl2pPr>
              <a:defRPr>
                <a:solidFill>
                  <a:schemeClr val="bg1"/>
                </a:solidFill>
                <a:latin typeface="Arial" panose="020B0604020202020204" pitchFamily="34" charset="0"/>
                <a:cs typeface="Arial" panose="020B0604020202020204" pitchFamily="34" charset="0"/>
              </a:defRPr>
            </a:lvl2pPr>
            <a:lvl3pPr>
              <a:defRPr>
                <a:solidFill>
                  <a:schemeClr val="bg1"/>
                </a:solidFill>
                <a:latin typeface="Arial" panose="020B0604020202020204" pitchFamily="34" charset="0"/>
                <a:cs typeface="Arial" panose="020B0604020202020204" pitchFamily="34" charset="0"/>
              </a:defRPr>
            </a:lvl3pPr>
            <a:lvl4pPr>
              <a:defRPr>
                <a:solidFill>
                  <a:schemeClr val="bg1"/>
                </a:solidFill>
                <a:latin typeface="Arial" panose="020B0604020202020204" pitchFamily="34" charset="0"/>
                <a:cs typeface="Arial" panose="020B0604020202020204" pitchFamily="34" charset="0"/>
              </a:defRPr>
            </a:lvl4pPr>
            <a:lvl5pPr>
              <a:defRPr>
                <a:solidFill>
                  <a:schemeClr val="bg1"/>
                </a:solidFill>
                <a:latin typeface="Arial" panose="020B0604020202020204" pitchFamily="34" charset="0"/>
                <a:cs typeface="Arial" panose="020B0604020202020204" pitchFamily="34" charset="0"/>
              </a:defRPr>
            </a:lvl5pPr>
          </a:lstStyle>
          <a:p>
            <a:pPr lvl="0"/>
            <a:r>
              <a:rPr lang="en-GB"/>
              <a:t>Click to edit Master text styles</a:t>
            </a:r>
          </a:p>
        </p:txBody>
      </p:sp>
      <p:sp>
        <p:nvSpPr>
          <p:cNvPr id="28" name="Text Placeholder 27">
            <a:extLst>
              <a:ext uri="{FF2B5EF4-FFF2-40B4-BE49-F238E27FC236}">
                <a16:creationId xmlns:a16="http://schemas.microsoft.com/office/drawing/2014/main" id="{6003155F-72EA-7589-6FC2-932F73DD8BCC}"/>
              </a:ext>
            </a:extLst>
          </p:cNvPr>
          <p:cNvSpPr>
            <a:spLocks noGrp="1"/>
          </p:cNvSpPr>
          <p:nvPr>
            <p:ph type="body" sz="quarter" idx="11"/>
          </p:nvPr>
        </p:nvSpPr>
        <p:spPr>
          <a:xfrm>
            <a:off x="8899122" y="6324600"/>
            <a:ext cx="2895600" cy="381000"/>
          </a:xfrm>
          <a:prstGeom prst="rect">
            <a:avLst/>
          </a:prstGeom>
        </p:spPr>
        <p:txBody>
          <a:bodyPr/>
          <a:lstStyle>
            <a:lvl1pPr algn="r">
              <a:defRPr sz="1200">
                <a:solidFill>
                  <a:schemeClr val="bg1"/>
                </a:solidFill>
                <a:latin typeface="Arial" panose="020B0604020202020204" pitchFamily="34" charset="0"/>
                <a:cs typeface="Arial" panose="020B0604020202020204" pitchFamily="34" charset="0"/>
              </a:defRPr>
            </a:lvl1pPr>
            <a:lvl2pPr>
              <a:defRPr sz="1200">
                <a:solidFill>
                  <a:schemeClr val="bg1"/>
                </a:solidFill>
                <a:latin typeface="Arial" panose="020B0604020202020204" pitchFamily="34" charset="0"/>
                <a:cs typeface="Arial" panose="020B0604020202020204" pitchFamily="34" charset="0"/>
              </a:defRPr>
            </a:lvl2pPr>
            <a:lvl3pPr>
              <a:defRPr sz="1200">
                <a:solidFill>
                  <a:schemeClr val="bg1"/>
                </a:solidFill>
                <a:latin typeface="Arial" panose="020B0604020202020204" pitchFamily="34" charset="0"/>
                <a:cs typeface="Arial" panose="020B0604020202020204" pitchFamily="34" charset="0"/>
              </a:defRPr>
            </a:lvl3pPr>
            <a:lvl4pPr>
              <a:defRPr sz="1200">
                <a:solidFill>
                  <a:schemeClr val="bg1"/>
                </a:solidFill>
                <a:latin typeface="Arial" panose="020B0604020202020204" pitchFamily="34" charset="0"/>
                <a:cs typeface="Arial" panose="020B0604020202020204" pitchFamily="34" charset="0"/>
              </a:defRPr>
            </a:lvl4pPr>
            <a:lvl5pPr>
              <a:defRPr sz="1200">
                <a:solidFill>
                  <a:schemeClr val="bg1"/>
                </a:solidFill>
                <a:latin typeface="Arial" panose="020B0604020202020204" pitchFamily="34" charset="0"/>
                <a:cs typeface="Arial" panose="020B0604020202020204" pitchFamily="34" charset="0"/>
              </a:defRPr>
            </a:lvl5pPr>
          </a:lstStyle>
          <a:p>
            <a:pPr lvl="0"/>
            <a:r>
              <a:rPr lang="en-GB"/>
              <a:t>Click to edit Master text styles</a:t>
            </a:r>
          </a:p>
        </p:txBody>
      </p:sp>
    </p:spTree>
    <p:extLst>
      <p:ext uri="{BB962C8B-B14F-4D97-AF65-F5344CB8AC3E}">
        <p14:creationId xmlns:p14="http://schemas.microsoft.com/office/powerpoint/2010/main" val="3902088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grpSp>
        <p:nvGrpSpPr>
          <p:cNvPr id="5" name="object 18"/>
          <p:cNvGrpSpPr>
            <a:grpSpLocks/>
          </p:cNvGrpSpPr>
          <p:nvPr/>
        </p:nvGrpSpPr>
        <p:grpSpPr bwMode="auto">
          <a:xfrm>
            <a:off x="546100" y="0"/>
            <a:ext cx="1416050" cy="596900"/>
            <a:chOff x="546838" y="0"/>
            <a:chExt cx="1414780" cy="597535"/>
          </a:xfrm>
        </p:grpSpPr>
        <p:sp>
          <p:nvSpPr>
            <p:cNvPr id="6" name="object 19"/>
            <p:cNvSpPr>
              <a:spLocks/>
            </p:cNvSpPr>
            <p:nvPr/>
          </p:nvSpPr>
          <p:spPr bwMode="auto">
            <a:xfrm>
              <a:off x="1456007" y="0"/>
              <a:ext cx="505459" cy="502284"/>
            </a:xfrm>
            <a:custGeom>
              <a:avLst/>
              <a:gdLst>
                <a:gd name="T0" fmla="*/ 156590 w 505460"/>
                <a:gd name="T1" fmla="*/ 500806 h 502284"/>
                <a:gd name="T2" fmla="*/ 154774 w 505460"/>
                <a:gd name="T3" fmla="*/ 501860 h 502284"/>
                <a:gd name="T4" fmla="*/ 156590 w 505460"/>
                <a:gd name="T5" fmla="*/ 500819 h 502284"/>
                <a:gd name="T6" fmla="*/ 156590 w 505460"/>
                <a:gd name="T7" fmla="*/ 500806 h 502284"/>
                <a:gd name="T8" fmla="*/ 435920 w 505460"/>
                <a:gd name="T9" fmla="*/ 206827 h 502284"/>
                <a:gd name="T10" fmla="*/ 77660 w 505460"/>
                <a:gd name="T11" fmla="*/ 206827 h 502284"/>
                <a:gd name="T12" fmla="*/ 117869 w 505460"/>
                <a:gd name="T13" fmla="*/ 212034 h 502284"/>
                <a:gd name="T14" fmla="*/ 155432 w 505460"/>
                <a:gd name="T15" fmla="*/ 227280 h 502284"/>
                <a:gd name="T16" fmla="*/ 188256 w 505460"/>
                <a:gd name="T17" fmla="*/ 252004 h 502284"/>
                <a:gd name="T18" fmla="*/ 214248 w 505460"/>
                <a:gd name="T19" fmla="*/ 285643 h 502284"/>
                <a:gd name="T20" fmla="*/ 232114 w 505460"/>
                <a:gd name="T21" fmla="*/ 332419 h 502284"/>
                <a:gd name="T22" fmla="*/ 234514 w 505460"/>
                <a:gd name="T23" fmla="*/ 380691 h 502284"/>
                <a:gd name="T24" fmla="*/ 222380 w 505460"/>
                <a:gd name="T25" fmla="*/ 426994 h 502284"/>
                <a:gd name="T26" fmla="*/ 196642 w 505460"/>
                <a:gd name="T27" fmla="*/ 467866 h 502284"/>
                <a:gd name="T28" fmla="*/ 158229 w 505460"/>
                <a:gd name="T29" fmla="*/ 499841 h 502284"/>
                <a:gd name="T30" fmla="*/ 200045 w 505460"/>
                <a:gd name="T31" fmla="*/ 473631 h 502284"/>
                <a:gd name="T32" fmla="*/ 239494 w 505460"/>
                <a:gd name="T33" fmla="*/ 444978 h 502284"/>
                <a:gd name="T34" fmla="*/ 276522 w 505460"/>
                <a:gd name="T35" fmla="*/ 414045 h 502284"/>
                <a:gd name="T36" fmla="*/ 311074 w 505460"/>
                <a:gd name="T37" fmla="*/ 380995 h 502284"/>
                <a:gd name="T38" fmla="*/ 343097 w 505460"/>
                <a:gd name="T39" fmla="*/ 345991 h 502284"/>
                <a:gd name="T40" fmla="*/ 372536 w 505460"/>
                <a:gd name="T41" fmla="*/ 309196 h 502284"/>
                <a:gd name="T42" fmla="*/ 399336 w 505460"/>
                <a:gd name="T43" fmla="*/ 270773 h 502284"/>
                <a:gd name="T44" fmla="*/ 423444 w 505460"/>
                <a:gd name="T45" fmla="*/ 230885 h 502284"/>
                <a:gd name="T46" fmla="*/ 435920 w 505460"/>
                <a:gd name="T47" fmla="*/ 206827 h 502284"/>
                <a:gd name="T48" fmla="*/ 493880 w 505460"/>
                <a:gd name="T49" fmla="*/ 53652 h 502284"/>
                <a:gd name="T50" fmla="*/ 160642 w 505460"/>
                <a:gd name="T51" fmla="*/ 53652 h 502284"/>
                <a:gd name="T52" fmla="*/ 160185 w 505460"/>
                <a:gd name="T53" fmla="*/ 54579 h 502284"/>
                <a:gd name="T54" fmla="*/ 137921 w 505460"/>
                <a:gd name="T55" fmla="*/ 94737 h 502284"/>
                <a:gd name="T56" fmla="*/ 110458 w 505460"/>
                <a:gd name="T57" fmla="*/ 133062 h 502284"/>
                <a:gd name="T58" fmla="*/ 78292 w 505460"/>
                <a:gd name="T59" fmla="*/ 168221 h 502284"/>
                <a:gd name="T60" fmla="*/ 41460 w 505460"/>
                <a:gd name="T61" fmla="*/ 199807 h 502284"/>
                <a:gd name="T62" fmla="*/ 0 w 505460"/>
                <a:gd name="T63" fmla="*/ 227413 h 502284"/>
                <a:gd name="T64" fmla="*/ 18781 w 505460"/>
                <a:gd name="T65" fmla="*/ 218308 h 502284"/>
                <a:gd name="T66" fmla="*/ 38144 w 505460"/>
                <a:gd name="T67" fmla="*/ 211886 h 502284"/>
                <a:gd name="T68" fmla="*/ 57850 w 505460"/>
                <a:gd name="T69" fmla="*/ 208080 h 502284"/>
                <a:gd name="T70" fmla="*/ 77660 w 505460"/>
                <a:gd name="T71" fmla="*/ 206827 h 502284"/>
                <a:gd name="T72" fmla="*/ 435920 w 505460"/>
                <a:gd name="T73" fmla="*/ 206827 h 502284"/>
                <a:gd name="T74" fmla="*/ 444804 w 505460"/>
                <a:gd name="T75" fmla="*/ 189694 h 502284"/>
                <a:gd name="T76" fmla="*/ 477641 w 505460"/>
                <a:gd name="T77" fmla="*/ 109158 h 502284"/>
                <a:gd name="T78" fmla="*/ 493333 w 505460"/>
                <a:gd name="T79" fmla="*/ 56206 h 502284"/>
                <a:gd name="T80" fmla="*/ 493880 w 505460"/>
                <a:gd name="T81" fmla="*/ 53652 h 502284"/>
                <a:gd name="T82" fmla="*/ 160529 w 505460"/>
                <a:gd name="T83" fmla="*/ 53856 h 502284"/>
                <a:gd name="T84" fmla="*/ 160129 w 505460"/>
                <a:gd name="T85" fmla="*/ 54579 h 502284"/>
                <a:gd name="T86" fmla="*/ 160529 w 505460"/>
                <a:gd name="T87" fmla="*/ 53856 h 502284"/>
                <a:gd name="T88" fmla="*/ 505163 w 505460"/>
                <a:gd name="T89" fmla="*/ 0 h 502284"/>
                <a:gd name="T90" fmla="*/ 181844 w 505460"/>
                <a:gd name="T91" fmla="*/ 0 h 502284"/>
                <a:gd name="T92" fmla="*/ 181679 w 505460"/>
                <a:gd name="T93" fmla="*/ 620 h 502284"/>
                <a:gd name="T94" fmla="*/ 168186 w 505460"/>
                <a:gd name="T95" fmla="*/ 36939 h 502284"/>
                <a:gd name="T96" fmla="*/ 166700 w 505460"/>
                <a:gd name="T97" fmla="*/ 40380 h 502284"/>
                <a:gd name="T98" fmla="*/ 164503 w 505460"/>
                <a:gd name="T99" fmla="*/ 45333 h 502284"/>
                <a:gd name="T100" fmla="*/ 160529 w 505460"/>
                <a:gd name="T101" fmla="*/ 53856 h 502284"/>
                <a:gd name="T102" fmla="*/ 160642 w 505460"/>
                <a:gd name="T103" fmla="*/ 53652 h 502284"/>
                <a:gd name="T104" fmla="*/ 493880 w 505460"/>
                <a:gd name="T105" fmla="*/ 53652 h 502284"/>
                <a:gd name="T106" fmla="*/ 504798 w 505460"/>
                <a:gd name="T107" fmla="*/ 2695 h 502284"/>
                <a:gd name="T108" fmla="*/ 505163 w 505460"/>
                <a:gd name="T109" fmla="*/ 0 h 502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460" h="502284">
                  <a:moveTo>
                    <a:pt x="156590" y="500806"/>
                  </a:moveTo>
                  <a:lnTo>
                    <a:pt x="154774" y="501860"/>
                  </a:lnTo>
                  <a:lnTo>
                    <a:pt x="156590" y="500819"/>
                  </a:lnTo>
                  <a:lnTo>
                    <a:pt x="156590" y="500806"/>
                  </a:lnTo>
                  <a:close/>
                </a:path>
                <a:path w="505460" h="502284">
                  <a:moveTo>
                    <a:pt x="435920" y="206827"/>
                  </a:moveTo>
                  <a:lnTo>
                    <a:pt x="77660" y="206827"/>
                  </a:lnTo>
                  <a:lnTo>
                    <a:pt x="117869" y="212034"/>
                  </a:lnTo>
                  <a:lnTo>
                    <a:pt x="155432" y="227280"/>
                  </a:lnTo>
                  <a:lnTo>
                    <a:pt x="188256" y="252004"/>
                  </a:lnTo>
                  <a:lnTo>
                    <a:pt x="214248" y="285643"/>
                  </a:lnTo>
                  <a:lnTo>
                    <a:pt x="232114" y="332419"/>
                  </a:lnTo>
                  <a:lnTo>
                    <a:pt x="234514" y="380691"/>
                  </a:lnTo>
                  <a:lnTo>
                    <a:pt x="222380" y="426994"/>
                  </a:lnTo>
                  <a:lnTo>
                    <a:pt x="196642" y="467866"/>
                  </a:lnTo>
                  <a:lnTo>
                    <a:pt x="158229" y="499841"/>
                  </a:lnTo>
                  <a:lnTo>
                    <a:pt x="200045" y="473631"/>
                  </a:lnTo>
                  <a:lnTo>
                    <a:pt x="239494" y="444978"/>
                  </a:lnTo>
                  <a:lnTo>
                    <a:pt x="276522" y="414045"/>
                  </a:lnTo>
                  <a:lnTo>
                    <a:pt x="311074" y="380995"/>
                  </a:lnTo>
                  <a:lnTo>
                    <a:pt x="343097" y="345991"/>
                  </a:lnTo>
                  <a:lnTo>
                    <a:pt x="372536" y="309196"/>
                  </a:lnTo>
                  <a:lnTo>
                    <a:pt x="399336" y="270773"/>
                  </a:lnTo>
                  <a:lnTo>
                    <a:pt x="423444" y="230885"/>
                  </a:lnTo>
                  <a:lnTo>
                    <a:pt x="435920" y="206827"/>
                  </a:lnTo>
                  <a:close/>
                </a:path>
                <a:path w="505460" h="502284">
                  <a:moveTo>
                    <a:pt x="493880" y="53652"/>
                  </a:moveTo>
                  <a:lnTo>
                    <a:pt x="160642" y="53652"/>
                  </a:lnTo>
                  <a:lnTo>
                    <a:pt x="160185" y="54579"/>
                  </a:lnTo>
                  <a:lnTo>
                    <a:pt x="137921" y="94737"/>
                  </a:lnTo>
                  <a:lnTo>
                    <a:pt x="110458" y="133062"/>
                  </a:lnTo>
                  <a:lnTo>
                    <a:pt x="78292" y="168221"/>
                  </a:lnTo>
                  <a:lnTo>
                    <a:pt x="41460" y="199807"/>
                  </a:lnTo>
                  <a:lnTo>
                    <a:pt x="0" y="227413"/>
                  </a:lnTo>
                  <a:lnTo>
                    <a:pt x="18781" y="218308"/>
                  </a:lnTo>
                  <a:lnTo>
                    <a:pt x="38144" y="211886"/>
                  </a:lnTo>
                  <a:lnTo>
                    <a:pt x="57850" y="208080"/>
                  </a:lnTo>
                  <a:lnTo>
                    <a:pt x="77660" y="206827"/>
                  </a:lnTo>
                  <a:lnTo>
                    <a:pt x="435920" y="206827"/>
                  </a:lnTo>
                  <a:lnTo>
                    <a:pt x="444804" y="189694"/>
                  </a:lnTo>
                  <a:lnTo>
                    <a:pt x="477641" y="109158"/>
                  </a:lnTo>
                  <a:lnTo>
                    <a:pt x="493333" y="56206"/>
                  </a:lnTo>
                  <a:lnTo>
                    <a:pt x="493880" y="53652"/>
                  </a:lnTo>
                  <a:close/>
                </a:path>
                <a:path w="505460" h="502284">
                  <a:moveTo>
                    <a:pt x="160529" y="53856"/>
                  </a:moveTo>
                  <a:lnTo>
                    <a:pt x="160129" y="54579"/>
                  </a:lnTo>
                  <a:lnTo>
                    <a:pt x="160529" y="53856"/>
                  </a:lnTo>
                  <a:close/>
                </a:path>
                <a:path w="505460" h="502284">
                  <a:moveTo>
                    <a:pt x="505163" y="0"/>
                  </a:moveTo>
                  <a:lnTo>
                    <a:pt x="181844" y="0"/>
                  </a:lnTo>
                  <a:lnTo>
                    <a:pt x="181679" y="620"/>
                  </a:lnTo>
                  <a:lnTo>
                    <a:pt x="168186" y="36939"/>
                  </a:lnTo>
                  <a:lnTo>
                    <a:pt x="166700" y="40380"/>
                  </a:lnTo>
                  <a:lnTo>
                    <a:pt x="164503" y="45333"/>
                  </a:lnTo>
                  <a:lnTo>
                    <a:pt x="160529" y="53856"/>
                  </a:lnTo>
                  <a:lnTo>
                    <a:pt x="160642" y="53652"/>
                  </a:lnTo>
                  <a:lnTo>
                    <a:pt x="493880" y="53652"/>
                  </a:lnTo>
                  <a:lnTo>
                    <a:pt x="504798" y="2695"/>
                  </a:lnTo>
                  <a:lnTo>
                    <a:pt x="505163"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sp>
          <p:nvSpPr>
            <p:cNvPr id="7" name="object 20"/>
            <p:cNvSpPr>
              <a:spLocks/>
            </p:cNvSpPr>
            <p:nvPr/>
          </p:nvSpPr>
          <p:spPr bwMode="auto">
            <a:xfrm>
              <a:off x="546838" y="0"/>
              <a:ext cx="1067435" cy="597535"/>
            </a:xfrm>
            <a:custGeom>
              <a:avLst/>
              <a:gdLst>
                <a:gd name="T0" fmla="*/ 1067398 w 1067435"/>
                <a:gd name="T1" fmla="*/ 499845 h 597535"/>
                <a:gd name="T2" fmla="*/ 4383 w 1067435"/>
                <a:gd name="T3" fmla="*/ 25453 h 597535"/>
                <a:gd name="T4" fmla="*/ 47186 w 1067435"/>
                <a:gd name="T5" fmla="*/ 161682 h 597535"/>
                <a:gd name="T6" fmla="*/ 114771 w 1067435"/>
                <a:gd name="T7" fmla="*/ 284567 h 597535"/>
                <a:gd name="T8" fmla="*/ 246734 w 1067435"/>
                <a:gd name="T9" fmla="*/ 430021 h 597535"/>
                <a:gd name="T10" fmla="*/ 410038 w 1067435"/>
                <a:gd name="T11" fmla="*/ 532717 h 597535"/>
                <a:gd name="T12" fmla="*/ 566037 w 1067435"/>
                <a:gd name="T13" fmla="*/ 583024 h 597535"/>
                <a:gd name="T14" fmla="*/ 652235 w 1067435"/>
                <a:gd name="T15" fmla="*/ 594866 h 597535"/>
                <a:gd name="T16" fmla="*/ 693713 w 1067435"/>
                <a:gd name="T17" fmla="*/ 596856 h 597535"/>
                <a:gd name="T18" fmla="*/ 759856 w 1067435"/>
                <a:gd name="T19" fmla="*/ 595088 h 597535"/>
                <a:gd name="T20" fmla="*/ 914903 w 1067435"/>
                <a:gd name="T21" fmla="*/ 566258 h 597535"/>
                <a:gd name="T22" fmla="*/ 1025623 w 1067435"/>
                <a:gd name="T23" fmla="*/ 521943 h 597535"/>
                <a:gd name="T24" fmla="*/ 909381 w 1067435"/>
                <a:gd name="T25" fmla="*/ 501498 h 597535"/>
                <a:gd name="T26" fmla="*/ 832630 w 1067435"/>
                <a:gd name="T27" fmla="*/ 396014 h 597535"/>
                <a:gd name="T28" fmla="*/ 854954 w 1067435"/>
                <a:gd name="T29" fmla="*/ 281913 h 597535"/>
                <a:gd name="T30" fmla="*/ 691930 w 1067435"/>
                <a:gd name="T31" fmla="*/ 281611 h 597535"/>
                <a:gd name="T32" fmla="*/ 677051 w 1067435"/>
                <a:gd name="T33" fmla="*/ 280783 h 597535"/>
                <a:gd name="T34" fmla="*/ 660922 w 1067435"/>
                <a:gd name="T35" fmla="*/ 279233 h 597535"/>
                <a:gd name="T36" fmla="*/ 620070 w 1067435"/>
                <a:gd name="T37" fmla="*/ 272449 h 597535"/>
                <a:gd name="T38" fmla="*/ 514809 w 1067435"/>
                <a:gd name="T39" fmla="*/ 233043 h 597535"/>
                <a:gd name="T40" fmla="*/ 505574 w 1067435"/>
                <a:gd name="T41" fmla="*/ 227925 h 597535"/>
                <a:gd name="T42" fmla="*/ 496879 w 1067435"/>
                <a:gd name="T43" fmla="*/ 222693 h 597535"/>
                <a:gd name="T44" fmla="*/ 410056 w 1067435"/>
                <a:gd name="T45" fmla="*/ 151205 h 597535"/>
                <a:gd name="T46" fmla="*/ 379896 w 1067435"/>
                <a:gd name="T47" fmla="*/ 113905 h 597535"/>
                <a:gd name="T48" fmla="*/ 350358 w 1067435"/>
                <a:gd name="T49" fmla="*/ 66098 h 597535"/>
                <a:gd name="T50" fmla="*/ 97203 w 1067435"/>
                <a:gd name="T51" fmla="*/ 28911 h 597535"/>
                <a:gd name="T52" fmla="*/ 1063944 w 1067435"/>
                <a:gd name="T53" fmla="*/ 501852 h 597535"/>
                <a:gd name="T54" fmla="*/ 1006726 w 1067435"/>
                <a:gd name="T55" fmla="*/ 520718 h 597535"/>
                <a:gd name="T56" fmla="*/ 1063944 w 1067435"/>
                <a:gd name="T57" fmla="*/ 501852 h 597535"/>
                <a:gd name="T58" fmla="*/ 809575 w 1067435"/>
                <a:gd name="T59" fmla="*/ 268697 h 597535"/>
                <a:gd name="T60" fmla="*/ 854954 w 1067435"/>
                <a:gd name="T61" fmla="*/ 281913 h 597535"/>
                <a:gd name="T62" fmla="*/ 909169 w 1067435"/>
                <a:gd name="T63" fmla="*/ 227405 h 597535"/>
                <a:gd name="T64" fmla="*/ 677387 w 1067435"/>
                <a:gd name="T65" fmla="*/ 280783 h 597535"/>
                <a:gd name="T66" fmla="*/ 676556 w 1067435"/>
                <a:gd name="T67" fmla="*/ 280745 h 597535"/>
                <a:gd name="T68" fmla="*/ 675961 w 1067435"/>
                <a:gd name="T69" fmla="*/ 280692 h 597535"/>
                <a:gd name="T70" fmla="*/ 662408 w 1067435"/>
                <a:gd name="T71" fmla="*/ 279398 h 597535"/>
                <a:gd name="T72" fmla="*/ 661207 w 1067435"/>
                <a:gd name="T73" fmla="*/ 279264 h 597535"/>
                <a:gd name="T74" fmla="*/ 657975 w 1067435"/>
                <a:gd name="T75" fmla="*/ 278903 h 597535"/>
                <a:gd name="T76" fmla="*/ 513757 w 1067435"/>
                <a:gd name="T77" fmla="*/ 232528 h 597535"/>
                <a:gd name="T78" fmla="*/ 513757 w 1067435"/>
                <a:gd name="T79" fmla="*/ 232528 h 597535"/>
                <a:gd name="T80" fmla="*/ 513587 w 1067435"/>
                <a:gd name="T81" fmla="*/ 232434 h 597535"/>
                <a:gd name="T82" fmla="*/ 512903 w 1067435"/>
                <a:gd name="T83" fmla="*/ 232053 h 597535"/>
                <a:gd name="T84" fmla="*/ 498251 w 1067435"/>
                <a:gd name="T85" fmla="*/ 223595 h 597535"/>
                <a:gd name="T86" fmla="*/ 496736 w 1067435"/>
                <a:gd name="T87" fmla="*/ 222693 h 597535"/>
                <a:gd name="T88" fmla="*/ 385179 w 1067435"/>
                <a:gd name="T89" fmla="*/ 121131 h 597535"/>
                <a:gd name="T90" fmla="*/ 382977 w 1067435"/>
                <a:gd name="T91" fmla="*/ 118134 h 597535"/>
                <a:gd name="T92" fmla="*/ 374512 w 1067435"/>
                <a:gd name="T93" fmla="*/ 106215 h 597535"/>
                <a:gd name="T94" fmla="*/ 374348 w 1067435"/>
                <a:gd name="T95" fmla="*/ 105942 h 597535"/>
                <a:gd name="T96" fmla="*/ 323622 w 1067435"/>
                <a:gd name="T97" fmla="*/ 0 h 597535"/>
                <a:gd name="T98" fmla="*/ 196792 w 1067435"/>
                <a:gd name="T99" fmla="*/ 28911 h 597535"/>
                <a:gd name="T100" fmla="*/ 330846 w 1067435"/>
                <a:gd name="T101" fmla="*/ 22953 h 597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67435" h="597535">
                  <a:moveTo>
                    <a:pt x="1067398" y="499845"/>
                  </a:moveTo>
                  <a:lnTo>
                    <a:pt x="1065760" y="500797"/>
                  </a:lnTo>
                  <a:lnTo>
                    <a:pt x="1067398" y="499845"/>
                  </a:lnTo>
                  <a:close/>
                </a:path>
                <a:path w="1067435" h="597535">
                  <a:moveTo>
                    <a:pt x="47409" y="0"/>
                  </a:moveTo>
                  <a:lnTo>
                    <a:pt x="0" y="0"/>
                  </a:lnTo>
                  <a:lnTo>
                    <a:pt x="4383" y="25453"/>
                  </a:lnTo>
                  <a:lnTo>
                    <a:pt x="15706" y="72128"/>
                  </a:lnTo>
                  <a:lnTo>
                    <a:pt x="30012" y="117581"/>
                  </a:lnTo>
                  <a:lnTo>
                    <a:pt x="47186" y="161682"/>
                  </a:lnTo>
                  <a:lnTo>
                    <a:pt x="67114" y="204301"/>
                  </a:lnTo>
                  <a:lnTo>
                    <a:pt x="89680" y="245306"/>
                  </a:lnTo>
                  <a:lnTo>
                    <a:pt x="114771" y="284567"/>
                  </a:lnTo>
                  <a:lnTo>
                    <a:pt x="168109" y="353276"/>
                  </a:lnTo>
                  <a:lnTo>
                    <a:pt x="206122" y="393338"/>
                  </a:lnTo>
                  <a:lnTo>
                    <a:pt x="246734" y="430021"/>
                  </a:lnTo>
                  <a:lnTo>
                    <a:pt x="289696" y="463243"/>
                  </a:lnTo>
                  <a:lnTo>
                    <a:pt x="334760" y="492923"/>
                  </a:lnTo>
                  <a:lnTo>
                    <a:pt x="410038" y="532717"/>
                  </a:lnTo>
                  <a:lnTo>
                    <a:pt x="460281" y="553311"/>
                  </a:lnTo>
                  <a:lnTo>
                    <a:pt x="512346" y="570139"/>
                  </a:lnTo>
                  <a:lnTo>
                    <a:pt x="566037" y="583024"/>
                  </a:lnTo>
                  <a:lnTo>
                    <a:pt x="621158" y="591793"/>
                  </a:lnTo>
                  <a:lnTo>
                    <a:pt x="651625" y="594803"/>
                  </a:lnTo>
                  <a:lnTo>
                    <a:pt x="652235" y="594866"/>
                  </a:lnTo>
                  <a:lnTo>
                    <a:pt x="666058" y="595798"/>
                  </a:lnTo>
                  <a:lnTo>
                    <a:pt x="679885" y="596460"/>
                  </a:lnTo>
                  <a:lnTo>
                    <a:pt x="693713" y="596856"/>
                  </a:lnTo>
                  <a:lnTo>
                    <a:pt x="707544" y="596987"/>
                  </a:lnTo>
                  <a:lnTo>
                    <a:pt x="707937" y="596987"/>
                  </a:lnTo>
                  <a:lnTo>
                    <a:pt x="759856" y="595088"/>
                  </a:lnTo>
                  <a:lnTo>
                    <a:pt x="811814" y="589361"/>
                  </a:lnTo>
                  <a:lnTo>
                    <a:pt x="863575" y="579765"/>
                  </a:lnTo>
                  <a:lnTo>
                    <a:pt x="914903" y="566258"/>
                  </a:lnTo>
                  <a:lnTo>
                    <a:pt x="965564" y="548799"/>
                  </a:lnTo>
                  <a:lnTo>
                    <a:pt x="1015323" y="527344"/>
                  </a:lnTo>
                  <a:lnTo>
                    <a:pt x="1025623" y="521943"/>
                  </a:lnTo>
                  <a:lnTo>
                    <a:pt x="987147" y="521943"/>
                  </a:lnTo>
                  <a:lnTo>
                    <a:pt x="946940" y="516738"/>
                  </a:lnTo>
                  <a:lnTo>
                    <a:pt x="909381" y="501498"/>
                  </a:lnTo>
                  <a:lnTo>
                    <a:pt x="876562" y="476782"/>
                  </a:lnTo>
                  <a:lnTo>
                    <a:pt x="850571" y="443152"/>
                  </a:lnTo>
                  <a:lnTo>
                    <a:pt x="832630" y="396014"/>
                  </a:lnTo>
                  <a:lnTo>
                    <a:pt x="830371" y="347382"/>
                  </a:lnTo>
                  <a:lnTo>
                    <a:pt x="842850" y="300800"/>
                  </a:lnTo>
                  <a:lnTo>
                    <a:pt x="854954" y="281913"/>
                  </a:lnTo>
                  <a:lnTo>
                    <a:pt x="707544" y="281913"/>
                  </a:lnTo>
                  <a:lnTo>
                    <a:pt x="699725" y="281837"/>
                  </a:lnTo>
                  <a:lnTo>
                    <a:pt x="691930" y="281611"/>
                  </a:lnTo>
                  <a:lnTo>
                    <a:pt x="684167" y="281238"/>
                  </a:lnTo>
                  <a:lnTo>
                    <a:pt x="677387" y="280783"/>
                  </a:lnTo>
                  <a:lnTo>
                    <a:pt x="677051" y="280783"/>
                  </a:lnTo>
                  <a:lnTo>
                    <a:pt x="675222" y="280630"/>
                  </a:lnTo>
                  <a:lnTo>
                    <a:pt x="667246" y="279919"/>
                  </a:lnTo>
                  <a:lnTo>
                    <a:pt x="660922" y="279233"/>
                  </a:lnTo>
                  <a:lnTo>
                    <a:pt x="657975" y="278903"/>
                  </a:lnTo>
                  <a:lnTo>
                    <a:pt x="658309" y="278903"/>
                  </a:lnTo>
                  <a:lnTo>
                    <a:pt x="620070" y="272449"/>
                  </a:lnTo>
                  <a:lnTo>
                    <a:pt x="583001" y="262422"/>
                  </a:lnTo>
                  <a:lnTo>
                    <a:pt x="547456" y="249027"/>
                  </a:lnTo>
                  <a:lnTo>
                    <a:pt x="514809" y="233043"/>
                  </a:lnTo>
                  <a:lnTo>
                    <a:pt x="514681" y="233043"/>
                  </a:lnTo>
                  <a:lnTo>
                    <a:pt x="513564" y="232434"/>
                  </a:lnTo>
                  <a:lnTo>
                    <a:pt x="505574" y="227925"/>
                  </a:lnTo>
                  <a:lnTo>
                    <a:pt x="498248" y="223595"/>
                  </a:lnTo>
                  <a:lnTo>
                    <a:pt x="496736" y="222693"/>
                  </a:lnTo>
                  <a:lnTo>
                    <a:pt x="496879" y="222693"/>
                  </a:lnTo>
                  <a:lnTo>
                    <a:pt x="466666" y="202384"/>
                  </a:lnTo>
                  <a:lnTo>
                    <a:pt x="437286" y="178297"/>
                  </a:lnTo>
                  <a:lnTo>
                    <a:pt x="410056" y="151205"/>
                  </a:lnTo>
                  <a:lnTo>
                    <a:pt x="385663" y="121715"/>
                  </a:lnTo>
                  <a:lnTo>
                    <a:pt x="382957" y="118134"/>
                  </a:lnTo>
                  <a:lnTo>
                    <a:pt x="379896" y="113905"/>
                  </a:lnTo>
                  <a:lnTo>
                    <a:pt x="374703" y="106488"/>
                  </a:lnTo>
                  <a:lnTo>
                    <a:pt x="374321" y="105942"/>
                  </a:lnTo>
                  <a:lnTo>
                    <a:pt x="350358" y="66098"/>
                  </a:lnTo>
                  <a:lnTo>
                    <a:pt x="337172" y="36943"/>
                  </a:lnTo>
                  <a:lnTo>
                    <a:pt x="147004" y="36943"/>
                  </a:lnTo>
                  <a:lnTo>
                    <a:pt x="97203" y="28911"/>
                  </a:lnTo>
                  <a:lnTo>
                    <a:pt x="53956" y="6546"/>
                  </a:lnTo>
                  <a:lnTo>
                    <a:pt x="47409" y="0"/>
                  </a:lnTo>
                  <a:close/>
                </a:path>
                <a:path w="1067435" h="597535">
                  <a:moveTo>
                    <a:pt x="1063944" y="501852"/>
                  </a:moveTo>
                  <a:lnTo>
                    <a:pt x="1045350" y="510734"/>
                  </a:lnTo>
                  <a:lnTo>
                    <a:pt x="1026202" y="517003"/>
                  </a:lnTo>
                  <a:lnTo>
                    <a:pt x="1006726" y="520718"/>
                  </a:lnTo>
                  <a:lnTo>
                    <a:pt x="987147" y="521943"/>
                  </a:lnTo>
                  <a:lnTo>
                    <a:pt x="1025623" y="521943"/>
                  </a:lnTo>
                  <a:lnTo>
                    <a:pt x="1063944" y="501852"/>
                  </a:lnTo>
                  <a:close/>
                </a:path>
                <a:path w="1067435" h="597535">
                  <a:moveTo>
                    <a:pt x="909169" y="227405"/>
                  </a:moveTo>
                  <a:lnTo>
                    <a:pt x="859563" y="251879"/>
                  </a:lnTo>
                  <a:lnTo>
                    <a:pt x="809575" y="268697"/>
                  </a:lnTo>
                  <a:lnTo>
                    <a:pt x="758750" y="278626"/>
                  </a:lnTo>
                  <a:lnTo>
                    <a:pt x="707544" y="281913"/>
                  </a:lnTo>
                  <a:lnTo>
                    <a:pt x="854954" y="281913"/>
                  </a:lnTo>
                  <a:lnTo>
                    <a:pt x="869118" y="259813"/>
                  </a:lnTo>
                  <a:lnTo>
                    <a:pt x="908293" y="227925"/>
                  </a:lnTo>
                  <a:lnTo>
                    <a:pt x="909169" y="227405"/>
                  </a:lnTo>
                  <a:close/>
                </a:path>
                <a:path w="1067435" h="597535">
                  <a:moveTo>
                    <a:pt x="676441" y="280719"/>
                  </a:moveTo>
                  <a:lnTo>
                    <a:pt x="677051" y="280783"/>
                  </a:lnTo>
                  <a:lnTo>
                    <a:pt x="677387" y="280783"/>
                  </a:lnTo>
                  <a:lnTo>
                    <a:pt x="676441" y="280719"/>
                  </a:lnTo>
                  <a:close/>
                </a:path>
                <a:path w="1067435" h="597535">
                  <a:moveTo>
                    <a:pt x="675961" y="280692"/>
                  </a:moveTo>
                  <a:lnTo>
                    <a:pt x="676556" y="280745"/>
                  </a:lnTo>
                  <a:lnTo>
                    <a:pt x="675961" y="280692"/>
                  </a:lnTo>
                  <a:close/>
                </a:path>
                <a:path w="1067435" h="597535">
                  <a:moveTo>
                    <a:pt x="675267" y="280630"/>
                  </a:moveTo>
                  <a:lnTo>
                    <a:pt x="675961" y="280692"/>
                  </a:lnTo>
                  <a:lnTo>
                    <a:pt x="675267" y="280630"/>
                  </a:lnTo>
                  <a:close/>
                </a:path>
                <a:path w="1067435" h="597535">
                  <a:moveTo>
                    <a:pt x="661207" y="279264"/>
                  </a:moveTo>
                  <a:lnTo>
                    <a:pt x="662408" y="279398"/>
                  </a:lnTo>
                  <a:lnTo>
                    <a:pt x="661207" y="279264"/>
                  </a:lnTo>
                  <a:close/>
                </a:path>
                <a:path w="1067435" h="597535">
                  <a:moveTo>
                    <a:pt x="660930" y="279233"/>
                  </a:moveTo>
                  <a:lnTo>
                    <a:pt x="661207" y="279264"/>
                  </a:lnTo>
                  <a:lnTo>
                    <a:pt x="660930" y="279233"/>
                  </a:lnTo>
                  <a:close/>
                </a:path>
                <a:path w="1067435" h="597535">
                  <a:moveTo>
                    <a:pt x="658309" y="278903"/>
                  </a:moveTo>
                  <a:lnTo>
                    <a:pt x="657975" y="278903"/>
                  </a:lnTo>
                  <a:lnTo>
                    <a:pt x="658534" y="278941"/>
                  </a:lnTo>
                  <a:lnTo>
                    <a:pt x="658309" y="278903"/>
                  </a:lnTo>
                  <a:close/>
                </a:path>
                <a:path w="1067435" h="597535">
                  <a:moveTo>
                    <a:pt x="513757" y="232528"/>
                  </a:moveTo>
                  <a:lnTo>
                    <a:pt x="514681" y="233043"/>
                  </a:lnTo>
                  <a:lnTo>
                    <a:pt x="514809" y="233043"/>
                  </a:lnTo>
                  <a:lnTo>
                    <a:pt x="513757" y="232528"/>
                  </a:lnTo>
                  <a:close/>
                </a:path>
                <a:path w="1067435" h="597535">
                  <a:moveTo>
                    <a:pt x="513587" y="232434"/>
                  </a:moveTo>
                  <a:lnTo>
                    <a:pt x="513757" y="232528"/>
                  </a:lnTo>
                  <a:lnTo>
                    <a:pt x="513587" y="232434"/>
                  </a:lnTo>
                  <a:close/>
                </a:path>
                <a:path w="1067435" h="597535">
                  <a:moveTo>
                    <a:pt x="512903" y="232053"/>
                  </a:moveTo>
                  <a:lnTo>
                    <a:pt x="513246" y="232256"/>
                  </a:lnTo>
                  <a:lnTo>
                    <a:pt x="512903" y="232053"/>
                  </a:lnTo>
                  <a:close/>
                </a:path>
                <a:path w="1067435" h="597535">
                  <a:moveTo>
                    <a:pt x="498251" y="223595"/>
                  </a:moveTo>
                  <a:lnTo>
                    <a:pt x="498400" y="223683"/>
                  </a:lnTo>
                  <a:lnTo>
                    <a:pt x="498251" y="223595"/>
                  </a:lnTo>
                  <a:close/>
                </a:path>
                <a:path w="1067435" h="597535">
                  <a:moveTo>
                    <a:pt x="497985" y="223436"/>
                  </a:moveTo>
                  <a:close/>
                </a:path>
                <a:path w="1067435" h="597535">
                  <a:moveTo>
                    <a:pt x="496879" y="222693"/>
                  </a:moveTo>
                  <a:lnTo>
                    <a:pt x="496736" y="222693"/>
                  </a:lnTo>
                  <a:lnTo>
                    <a:pt x="497985" y="223436"/>
                  </a:lnTo>
                  <a:lnTo>
                    <a:pt x="496879" y="222693"/>
                  </a:lnTo>
                  <a:close/>
                </a:path>
                <a:path w="1067435" h="597535">
                  <a:moveTo>
                    <a:pt x="385179" y="121131"/>
                  </a:moveTo>
                  <a:lnTo>
                    <a:pt x="385611" y="121715"/>
                  </a:lnTo>
                  <a:lnTo>
                    <a:pt x="385179" y="121131"/>
                  </a:lnTo>
                  <a:close/>
                </a:path>
                <a:path w="1067435" h="597535">
                  <a:moveTo>
                    <a:pt x="382977" y="118134"/>
                  </a:moveTo>
                  <a:lnTo>
                    <a:pt x="383744" y="119188"/>
                  </a:lnTo>
                  <a:lnTo>
                    <a:pt x="382977" y="118134"/>
                  </a:lnTo>
                  <a:close/>
                </a:path>
                <a:path w="1067435" h="597535">
                  <a:moveTo>
                    <a:pt x="374512" y="106215"/>
                  </a:moveTo>
                  <a:lnTo>
                    <a:pt x="374677" y="106488"/>
                  </a:lnTo>
                  <a:lnTo>
                    <a:pt x="374512" y="106215"/>
                  </a:lnTo>
                  <a:close/>
                </a:path>
                <a:path w="1067435" h="597535">
                  <a:moveTo>
                    <a:pt x="374348" y="105942"/>
                  </a:moveTo>
                  <a:lnTo>
                    <a:pt x="374512" y="106215"/>
                  </a:lnTo>
                  <a:lnTo>
                    <a:pt x="374348" y="105942"/>
                  </a:lnTo>
                  <a:close/>
                </a:path>
                <a:path w="1067435" h="597535">
                  <a:moveTo>
                    <a:pt x="323622" y="0"/>
                  </a:moveTo>
                  <a:lnTo>
                    <a:pt x="246578" y="0"/>
                  </a:lnTo>
                  <a:lnTo>
                    <a:pt x="240032" y="6546"/>
                  </a:lnTo>
                  <a:lnTo>
                    <a:pt x="196792" y="28911"/>
                  </a:lnTo>
                  <a:lnTo>
                    <a:pt x="147004" y="36943"/>
                  </a:lnTo>
                  <a:lnTo>
                    <a:pt x="337172" y="36943"/>
                  </a:lnTo>
                  <a:lnTo>
                    <a:pt x="330846" y="22953"/>
                  </a:lnTo>
                  <a:lnTo>
                    <a:pt x="323622" y="0"/>
                  </a:lnTo>
                  <a:close/>
                </a:path>
              </a:pathLst>
            </a:custGeom>
            <a:solidFill>
              <a:srgbClr val="FF00AA"/>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sp>
          <p:nvSpPr>
            <p:cNvPr id="8" name="object 21"/>
            <p:cNvSpPr>
              <a:spLocks/>
            </p:cNvSpPr>
            <p:nvPr/>
          </p:nvSpPr>
          <p:spPr bwMode="auto">
            <a:xfrm>
              <a:off x="594245" y="0"/>
              <a:ext cx="1096645" cy="521970"/>
            </a:xfrm>
            <a:custGeom>
              <a:avLst/>
              <a:gdLst>
                <a:gd name="T0" fmla="*/ 199161 w 1096645"/>
                <a:gd name="T1" fmla="*/ 0 h 521970"/>
                <a:gd name="T2" fmla="*/ 0 w 1096645"/>
                <a:gd name="T3" fmla="*/ 0 h 521970"/>
                <a:gd name="T4" fmla="*/ 6540 w 1096645"/>
                <a:gd name="T5" fmla="*/ 6553 h 521970"/>
                <a:gd name="T6" fmla="*/ 49784 w 1096645"/>
                <a:gd name="T7" fmla="*/ 28917 h 521970"/>
                <a:gd name="T8" fmla="*/ 99593 w 1096645"/>
                <a:gd name="T9" fmla="*/ 36944 h 521970"/>
                <a:gd name="T10" fmla="*/ 149377 w 1096645"/>
                <a:gd name="T11" fmla="*/ 28917 h 521970"/>
                <a:gd name="T12" fmla="*/ 192620 w 1096645"/>
                <a:gd name="T13" fmla="*/ 6553 h 521970"/>
                <a:gd name="T14" fmla="*/ 199161 w 1096645"/>
                <a:gd name="T15" fmla="*/ 0 h 521970"/>
                <a:gd name="T16" fmla="*/ 1096276 w 1096645"/>
                <a:gd name="T17" fmla="*/ 380695 h 521970"/>
                <a:gd name="T18" fmla="*/ 1093876 w 1096645"/>
                <a:gd name="T19" fmla="*/ 332422 h 521970"/>
                <a:gd name="T20" fmla="*/ 1076007 w 1096645"/>
                <a:gd name="T21" fmla="*/ 285661 h 521970"/>
                <a:gd name="T22" fmla="*/ 1050010 w 1096645"/>
                <a:gd name="T23" fmla="*/ 252006 h 521970"/>
                <a:gd name="T24" fmla="*/ 1017193 w 1096645"/>
                <a:gd name="T25" fmla="*/ 227279 h 521970"/>
                <a:gd name="T26" fmla="*/ 979627 w 1096645"/>
                <a:gd name="T27" fmla="*/ 212039 h 521970"/>
                <a:gd name="T28" fmla="*/ 939419 w 1096645"/>
                <a:gd name="T29" fmla="*/ 206832 h 521970"/>
                <a:gd name="T30" fmla="*/ 919607 w 1096645"/>
                <a:gd name="T31" fmla="*/ 208076 h 521970"/>
                <a:gd name="T32" fmla="*/ 880541 w 1096645"/>
                <a:gd name="T33" fmla="*/ 218313 h 521970"/>
                <a:gd name="T34" fmla="*/ 821702 w 1096645"/>
                <a:gd name="T35" fmla="*/ 259816 h 521970"/>
                <a:gd name="T36" fmla="*/ 795426 w 1096645"/>
                <a:gd name="T37" fmla="*/ 300799 h 521970"/>
                <a:gd name="T38" fmla="*/ 782955 w 1096645"/>
                <a:gd name="T39" fmla="*/ 347383 h 521970"/>
                <a:gd name="T40" fmla="*/ 785202 w 1096645"/>
                <a:gd name="T41" fmla="*/ 396011 h 521970"/>
                <a:gd name="T42" fmla="*/ 803148 w 1096645"/>
                <a:gd name="T43" fmla="*/ 443153 h 521970"/>
                <a:gd name="T44" fmla="*/ 829144 w 1096645"/>
                <a:gd name="T45" fmla="*/ 476783 h 521970"/>
                <a:gd name="T46" fmla="*/ 861974 w 1096645"/>
                <a:gd name="T47" fmla="*/ 501510 h 521970"/>
                <a:gd name="T48" fmla="*/ 899528 w 1096645"/>
                <a:gd name="T49" fmla="*/ 516750 h 521970"/>
                <a:gd name="T50" fmla="*/ 939736 w 1096645"/>
                <a:gd name="T51" fmla="*/ 521957 h 521970"/>
                <a:gd name="T52" fmla="*/ 959319 w 1096645"/>
                <a:gd name="T53" fmla="*/ 520725 h 521970"/>
                <a:gd name="T54" fmla="*/ 997940 w 1096645"/>
                <a:gd name="T55" fmla="*/ 510743 h 521970"/>
                <a:gd name="T56" fmla="*/ 1058405 w 1096645"/>
                <a:gd name="T57" fmla="*/ 467880 h 521970"/>
                <a:gd name="T58" fmla="*/ 1084135 w 1096645"/>
                <a:gd name="T59" fmla="*/ 426999 h 521970"/>
                <a:gd name="T60" fmla="*/ 1096276 w 1096645"/>
                <a:gd name="T61" fmla="*/ 380695 h 52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96645" h="521970">
                  <a:moveTo>
                    <a:pt x="199161" y="0"/>
                  </a:moveTo>
                  <a:lnTo>
                    <a:pt x="0" y="0"/>
                  </a:lnTo>
                  <a:lnTo>
                    <a:pt x="6540" y="6553"/>
                  </a:lnTo>
                  <a:lnTo>
                    <a:pt x="49784" y="28917"/>
                  </a:lnTo>
                  <a:lnTo>
                    <a:pt x="99593" y="36944"/>
                  </a:lnTo>
                  <a:lnTo>
                    <a:pt x="149377" y="28917"/>
                  </a:lnTo>
                  <a:lnTo>
                    <a:pt x="192620" y="6553"/>
                  </a:lnTo>
                  <a:lnTo>
                    <a:pt x="199161" y="0"/>
                  </a:lnTo>
                  <a:close/>
                </a:path>
                <a:path w="1096645" h="521970">
                  <a:moveTo>
                    <a:pt x="1096276" y="380695"/>
                  </a:moveTo>
                  <a:lnTo>
                    <a:pt x="1093876" y="332422"/>
                  </a:lnTo>
                  <a:lnTo>
                    <a:pt x="1076007" y="285661"/>
                  </a:lnTo>
                  <a:lnTo>
                    <a:pt x="1050010" y="252006"/>
                  </a:lnTo>
                  <a:lnTo>
                    <a:pt x="1017193" y="227279"/>
                  </a:lnTo>
                  <a:lnTo>
                    <a:pt x="979627" y="212039"/>
                  </a:lnTo>
                  <a:lnTo>
                    <a:pt x="939419" y="206832"/>
                  </a:lnTo>
                  <a:lnTo>
                    <a:pt x="919607" y="208076"/>
                  </a:lnTo>
                  <a:lnTo>
                    <a:pt x="880541" y="218313"/>
                  </a:lnTo>
                  <a:lnTo>
                    <a:pt x="821702" y="259816"/>
                  </a:lnTo>
                  <a:lnTo>
                    <a:pt x="795426" y="300799"/>
                  </a:lnTo>
                  <a:lnTo>
                    <a:pt x="782955" y="347383"/>
                  </a:lnTo>
                  <a:lnTo>
                    <a:pt x="785202" y="396011"/>
                  </a:lnTo>
                  <a:lnTo>
                    <a:pt x="803148" y="443153"/>
                  </a:lnTo>
                  <a:lnTo>
                    <a:pt x="829144" y="476783"/>
                  </a:lnTo>
                  <a:lnTo>
                    <a:pt x="861974" y="501510"/>
                  </a:lnTo>
                  <a:lnTo>
                    <a:pt x="899528" y="516750"/>
                  </a:lnTo>
                  <a:lnTo>
                    <a:pt x="939736" y="521957"/>
                  </a:lnTo>
                  <a:lnTo>
                    <a:pt x="959319" y="520725"/>
                  </a:lnTo>
                  <a:lnTo>
                    <a:pt x="997940" y="510743"/>
                  </a:lnTo>
                  <a:lnTo>
                    <a:pt x="1058405" y="467880"/>
                  </a:lnTo>
                  <a:lnTo>
                    <a:pt x="1084135" y="426999"/>
                  </a:lnTo>
                  <a:lnTo>
                    <a:pt x="1096276" y="38069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grpSp>
      <p:grpSp>
        <p:nvGrpSpPr>
          <p:cNvPr id="9" name="object 22"/>
          <p:cNvGrpSpPr>
            <a:grpSpLocks/>
          </p:cNvGrpSpPr>
          <p:nvPr/>
        </p:nvGrpSpPr>
        <p:grpSpPr bwMode="auto">
          <a:xfrm>
            <a:off x="11164888" y="4911725"/>
            <a:ext cx="1027112" cy="320675"/>
            <a:chOff x="11164967" y="4910956"/>
            <a:chExt cx="1026794" cy="320675"/>
          </a:xfrm>
        </p:grpSpPr>
        <p:sp>
          <p:nvSpPr>
            <p:cNvPr id="10" name="object 23"/>
            <p:cNvSpPr>
              <a:spLocks/>
            </p:cNvSpPr>
            <p:nvPr/>
          </p:nvSpPr>
          <p:spPr bwMode="auto">
            <a:xfrm>
              <a:off x="11327531" y="4913479"/>
              <a:ext cx="864235" cy="315595"/>
            </a:xfrm>
            <a:custGeom>
              <a:avLst/>
              <a:gdLst>
                <a:gd name="T0" fmla="*/ 864164 w 864234"/>
                <a:gd name="T1" fmla="*/ 0 h 315595"/>
                <a:gd name="T2" fmla="*/ 0 w 864234"/>
                <a:gd name="T3" fmla="*/ 0 h 315595"/>
                <a:gd name="T4" fmla="*/ 49799 w 864234"/>
                <a:gd name="T5" fmla="*/ 8031 h 315595"/>
                <a:gd name="T6" fmla="*/ 93043 w 864234"/>
                <a:gd name="T7" fmla="*/ 30397 h 315595"/>
                <a:gd name="T8" fmla="*/ 127141 w 864234"/>
                <a:gd name="T9" fmla="*/ 64500 h 315595"/>
                <a:gd name="T10" fmla="*/ 149501 w 864234"/>
                <a:gd name="T11" fmla="*/ 107748 h 315595"/>
                <a:gd name="T12" fmla="*/ 157530 w 864234"/>
                <a:gd name="T13" fmla="*/ 157543 h 315595"/>
                <a:gd name="T14" fmla="*/ 149501 w 864234"/>
                <a:gd name="T15" fmla="*/ 207332 h 315595"/>
                <a:gd name="T16" fmla="*/ 127141 w 864234"/>
                <a:gd name="T17" fmla="*/ 250576 h 315595"/>
                <a:gd name="T18" fmla="*/ 93043 w 864234"/>
                <a:gd name="T19" fmla="*/ 284678 h 315595"/>
                <a:gd name="T20" fmla="*/ 49799 w 864234"/>
                <a:gd name="T21" fmla="*/ 307042 h 315595"/>
                <a:gd name="T22" fmla="*/ 0 w 864234"/>
                <a:gd name="T23" fmla="*/ 315074 h 315595"/>
                <a:gd name="T24" fmla="*/ 864164 w 864234"/>
                <a:gd name="T25" fmla="*/ 315074 h 315595"/>
                <a:gd name="T26" fmla="*/ 864164 w 864234"/>
                <a:gd name="T27" fmla="*/ 0 h 315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4234" h="315595">
                  <a:moveTo>
                    <a:pt x="864164" y="0"/>
                  </a:moveTo>
                  <a:lnTo>
                    <a:pt x="0" y="0"/>
                  </a:lnTo>
                  <a:lnTo>
                    <a:pt x="49799" y="8031"/>
                  </a:lnTo>
                  <a:lnTo>
                    <a:pt x="93043" y="30397"/>
                  </a:lnTo>
                  <a:lnTo>
                    <a:pt x="127141" y="64500"/>
                  </a:lnTo>
                  <a:lnTo>
                    <a:pt x="149501" y="107748"/>
                  </a:lnTo>
                  <a:lnTo>
                    <a:pt x="157530" y="157543"/>
                  </a:lnTo>
                  <a:lnTo>
                    <a:pt x="149501" y="207332"/>
                  </a:lnTo>
                  <a:lnTo>
                    <a:pt x="127141" y="250576"/>
                  </a:lnTo>
                  <a:lnTo>
                    <a:pt x="93043" y="284678"/>
                  </a:lnTo>
                  <a:lnTo>
                    <a:pt x="49799" y="307042"/>
                  </a:lnTo>
                  <a:lnTo>
                    <a:pt x="0" y="315074"/>
                  </a:lnTo>
                  <a:lnTo>
                    <a:pt x="864164" y="315074"/>
                  </a:lnTo>
                  <a:lnTo>
                    <a:pt x="864164"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sp>
          <p:nvSpPr>
            <p:cNvPr id="11" name="object 24"/>
            <p:cNvSpPr>
              <a:spLocks/>
            </p:cNvSpPr>
            <p:nvPr/>
          </p:nvSpPr>
          <p:spPr bwMode="auto">
            <a:xfrm>
              <a:off x="11164967" y="4913484"/>
              <a:ext cx="162560" cy="315595"/>
            </a:xfrm>
            <a:custGeom>
              <a:avLst/>
              <a:gdLst>
                <a:gd name="T0" fmla="*/ 162560 w 162559"/>
                <a:gd name="T1" fmla="*/ 0 h 315595"/>
                <a:gd name="T2" fmla="*/ 157530 w 162559"/>
                <a:gd name="T3" fmla="*/ 0 h 315595"/>
                <a:gd name="T4" fmla="*/ 107741 w 162559"/>
                <a:gd name="T5" fmla="*/ 8031 h 315595"/>
                <a:gd name="T6" fmla="*/ 64498 w 162559"/>
                <a:gd name="T7" fmla="*/ 30397 h 315595"/>
                <a:gd name="T8" fmla="*/ 30396 w 162559"/>
                <a:gd name="T9" fmla="*/ 64500 h 315595"/>
                <a:gd name="T10" fmla="*/ 8031 w 162559"/>
                <a:gd name="T11" fmla="*/ 107748 h 315595"/>
                <a:gd name="T12" fmla="*/ 0 w 162559"/>
                <a:gd name="T13" fmla="*/ 157543 h 315595"/>
                <a:gd name="T14" fmla="*/ 8031 w 162559"/>
                <a:gd name="T15" fmla="*/ 207332 h 315595"/>
                <a:gd name="T16" fmla="*/ 30396 w 162559"/>
                <a:gd name="T17" fmla="*/ 250576 h 315595"/>
                <a:gd name="T18" fmla="*/ 64498 w 162559"/>
                <a:gd name="T19" fmla="*/ 284678 h 315595"/>
                <a:gd name="T20" fmla="*/ 107741 w 162559"/>
                <a:gd name="T21" fmla="*/ 307042 h 315595"/>
                <a:gd name="T22" fmla="*/ 157530 w 162559"/>
                <a:gd name="T23" fmla="*/ 315074 h 315595"/>
                <a:gd name="T24" fmla="*/ 162560 w 162559"/>
                <a:gd name="T25" fmla="*/ 315074 h 315595"/>
                <a:gd name="T26" fmla="*/ 112775 w 162559"/>
                <a:gd name="T27" fmla="*/ 307042 h 315595"/>
                <a:gd name="T28" fmla="*/ 69532 w 162559"/>
                <a:gd name="T29" fmla="*/ 284678 h 315595"/>
                <a:gd name="T30" fmla="*/ 35429 w 162559"/>
                <a:gd name="T31" fmla="*/ 250576 h 315595"/>
                <a:gd name="T32" fmla="*/ 13062 w 162559"/>
                <a:gd name="T33" fmla="*/ 207332 h 315595"/>
                <a:gd name="T34" fmla="*/ 5029 w 162559"/>
                <a:gd name="T35" fmla="*/ 157543 h 315595"/>
                <a:gd name="T36" fmla="*/ 13062 w 162559"/>
                <a:gd name="T37" fmla="*/ 107748 h 315595"/>
                <a:gd name="T38" fmla="*/ 35429 w 162559"/>
                <a:gd name="T39" fmla="*/ 64500 h 315595"/>
                <a:gd name="T40" fmla="*/ 69532 w 162559"/>
                <a:gd name="T41" fmla="*/ 30397 h 315595"/>
                <a:gd name="T42" fmla="*/ 112775 w 162559"/>
                <a:gd name="T43" fmla="*/ 8031 h 315595"/>
                <a:gd name="T44" fmla="*/ 162560 w 162559"/>
                <a:gd name="T45" fmla="*/ 0 h 315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2559" h="315595">
                  <a:moveTo>
                    <a:pt x="162560" y="0"/>
                  </a:moveTo>
                  <a:lnTo>
                    <a:pt x="157530" y="0"/>
                  </a:lnTo>
                  <a:lnTo>
                    <a:pt x="107741" y="8031"/>
                  </a:lnTo>
                  <a:lnTo>
                    <a:pt x="64498" y="30397"/>
                  </a:lnTo>
                  <a:lnTo>
                    <a:pt x="30396" y="64500"/>
                  </a:lnTo>
                  <a:lnTo>
                    <a:pt x="8031" y="107748"/>
                  </a:lnTo>
                  <a:lnTo>
                    <a:pt x="0" y="157543"/>
                  </a:lnTo>
                  <a:lnTo>
                    <a:pt x="8031" y="207332"/>
                  </a:lnTo>
                  <a:lnTo>
                    <a:pt x="30396" y="250576"/>
                  </a:lnTo>
                  <a:lnTo>
                    <a:pt x="64498" y="284678"/>
                  </a:lnTo>
                  <a:lnTo>
                    <a:pt x="107741" y="307042"/>
                  </a:lnTo>
                  <a:lnTo>
                    <a:pt x="157530" y="315074"/>
                  </a:lnTo>
                  <a:lnTo>
                    <a:pt x="162560" y="315074"/>
                  </a:lnTo>
                  <a:lnTo>
                    <a:pt x="112775" y="307042"/>
                  </a:lnTo>
                  <a:lnTo>
                    <a:pt x="69532" y="284678"/>
                  </a:lnTo>
                  <a:lnTo>
                    <a:pt x="35429" y="250576"/>
                  </a:lnTo>
                  <a:lnTo>
                    <a:pt x="13062" y="207332"/>
                  </a:lnTo>
                  <a:lnTo>
                    <a:pt x="5029" y="157543"/>
                  </a:lnTo>
                  <a:lnTo>
                    <a:pt x="13062" y="107748"/>
                  </a:lnTo>
                  <a:lnTo>
                    <a:pt x="35429" y="64500"/>
                  </a:lnTo>
                  <a:lnTo>
                    <a:pt x="69532" y="30397"/>
                  </a:lnTo>
                  <a:lnTo>
                    <a:pt x="112775" y="8031"/>
                  </a:lnTo>
                  <a:lnTo>
                    <a:pt x="162560" y="0"/>
                  </a:lnTo>
                  <a:close/>
                </a:path>
              </a:pathLst>
            </a:custGeom>
            <a:solidFill>
              <a:srgbClr val="FF7C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sp>
          <p:nvSpPr>
            <p:cNvPr id="12" name="object 25"/>
            <p:cNvSpPr>
              <a:spLocks/>
            </p:cNvSpPr>
            <p:nvPr/>
          </p:nvSpPr>
          <p:spPr bwMode="auto">
            <a:xfrm>
              <a:off x="11164973" y="4910956"/>
              <a:ext cx="320675" cy="320675"/>
            </a:xfrm>
            <a:custGeom>
              <a:avLst/>
              <a:gdLst>
                <a:gd name="T0" fmla="*/ 160045 w 320675"/>
                <a:gd name="T1" fmla="*/ 0 h 320675"/>
                <a:gd name="T2" fmla="*/ 109463 w 320675"/>
                <a:gd name="T3" fmla="*/ 8160 h 320675"/>
                <a:gd name="T4" fmla="*/ 65529 w 320675"/>
                <a:gd name="T5" fmla="*/ 30884 h 320675"/>
                <a:gd name="T6" fmla="*/ 30882 w 320675"/>
                <a:gd name="T7" fmla="*/ 65535 h 320675"/>
                <a:gd name="T8" fmla="*/ 8160 w 320675"/>
                <a:gd name="T9" fmla="*/ 109476 h 320675"/>
                <a:gd name="T10" fmla="*/ 0 w 320675"/>
                <a:gd name="T11" fmla="*/ 160070 h 320675"/>
                <a:gd name="T12" fmla="*/ 8160 w 320675"/>
                <a:gd name="T13" fmla="*/ 210653 h 320675"/>
                <a:gd name="T14" fmla="*/ 30882 w 320675"/>
                <a:gd name="T15" fmla="*/ 254586 h 320675"/>
                <a:gd name="T16" fmla="*/ 65529 w 320675"/>
                <a:gd name="T17" fmla="*/ 289233 h 320675"/>
                <a:gd name="T18" fmla="*/ 109463 w 320675"/>
                <a:gd name="T19" fmla="*/ 311955 h 320675"/>
                <a:gd name="T20" fmla="*/ 160045 w 320675"/>
                <a:gd name="T21" fmla="*/ 320116 h 320675"/>
                <a:gd name="T22" fmla="*/ 210637 w 320675"/>
                <a:gd name="T23" fmla="*/ 311955 h 320675"/>
                <a:gd name="T24" fmla="*/ 254572 w 320675"/>
                <a:gd name="T25" fmla="*/ 289233 h 320675"/>
                <a:gd name="T26" fmla="*/ 289215 w 320675"/>
                <a:gd name="T27" fmla="*/ 254586 h 320675"/>
                <a:gd name="T28" fmla="*/ 311932 w 320675"/>
                <a:gd name="T29" fmla="*/ 210653 h 320675"/>
                <a:gd name="T30" fmla="*/ 320090 w 320675"/>
                <a:gd name="T31" fmla="*/ 160070 h 320675"/>
                <a:gd name="T32" fmla="*/ 311932 w 320675"/>
                <a:gd name="T33" fmla="*/ 109476 h 320675"/>
                <a:gd name="T34" fmla="*/ 289215 w 320675"/>
                <a:gd name="T35" fmla="*/ 65535 h 320675"/>
                <a:gd name="T36" fmla="*/ 254572 w 320675"/>
                <a:gd name="T37" fmla="*/ 30884 h 320675"/>
                <a:gd name="T38" fmla="*/ 210637 w 320675"/>
                <a:gd name="T39" fmla="*/ 8160 h 320675"/>
                <a:gd name="T40" fmla="*/ 160045 w 320675"/>
                <a:gd name="T41" fmla="*/ 0 h 320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0675" h="320675">
                  <a:moveTo>
                    <a:pt x="160045" y="0"/>
                  </a:moveTo>
                  <a:lnTo>
                    <a:pt x="109463" y="8160"/>
                  </a:lnTo>
                  <a:lnTo>
                    <a:pt x="65529" y="30884"/>
                  </a:lnTo>
                  <a:lnTo>
                    <a:pt x="30882" y="65535"/>
                  </a:lnTo>
                  <a:lnTo>
                    <a:pt x="8160" y="109476"/>
                  </a:lnTo>
                  <a:lnTo>
                    <a:pt x="0" y="160070"/>
                  </a:lnTo>
                  <a:lnTo>
                    <a:pt x="8160" y="210653"/>
                  </a:lnTo>
                  <a:lnTo>
                    <a:pt x="30882" y="254586"/>
                  </a:lnTo>
                  <a:lnTo>
                    <a:pt x="65529" y="289233"/>
                  </a:lnTo>
                  <a:lnTo>
                    <a:pt x="109463" y="311955"/>
                  </a:lnTo>
                  <a:lnTo>
                    <a:pt x="160045" y="320116"/>
                  </a:lnTo>
                  <a:lnTo>
                    <a:pt x="210637" y="311955"/>
                  </a:lnTo>
                  <a:lnTo>
                    <a:pt x="254572" y="289233"/>
                  </a:lnTo>
                  <a:lnTo>
                    <a:pt x="289215" y="254586"/>
                  </a:lnTo>
                  <a:lnTo>
                    <a:pt x="311932" y="210653"/>
                  </a:lnTo>
                  <a:lnTo>
                    <a:pt x="320090" y="160070"/>
                  </a:lnTo>
                  <a:lnTo>
                    <a:pt x="311932" y="109476"/>
                  </a:lnTo>
                  <a:lnTo>
                    <a:pt x="289215" y="65535"/>
                  </a:lnTo>
                  <a:lnTo>
                    <a:pt x="254572" y="30884"/>
                  </a:lnTo>
                  <a:lnTo>
                    <a:pt x="210637" y="8160"/>
                  </a:lnTo>
                  <a:lnTo>
                    <a:pt x="160045" y="0"/>
                  </a:lnTo>
                  <a:close/>
                </a:path>
              </a:pathLst>
            </a:custGeom>
            <a:solidFill>
              <a:srgbClr val="FF63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grpSp>
      <p:sp>
        <p:nvSpPr>
          <p:cNvPr id="13" name="object 26"/>
          <p:cNvSpPr>
            <a:spLocks/>
          </p:cNvSpPr>
          <p:nvPr/>
        </p:nvSpPr>
        <p:spPr bwMode="auto">
          <a:xfrm>
            <a:off x="685800" y="6342063"/>
            <a:ext cx="1327150" cy="515937"/>
          </a:xfrm>
          <a:custGeom>
            <a:avLst/>
            <a:gdLst>
              <a:gd name="T0" fmla="*/ 663599 w 1327150"/>
              <a:gd name="T1" fmla="*/ 0 h 516254"/>
              <a:gd name="T2" fmla="*/ 612354 w 1327150"/>
              <a:gd name="T3" fmla="*/ 1866 h 516254"/>
              <a:gd name="T4" fmla="*/ 562310 w 1327150"/>
              <a:gd name="T5" fmla="*/ 7416 h 516254"/>
              <a:gd name="T6" fmla="*/ 513370 w 1327150"/>
              <a:gd name="T7" fmla="*/ 16513 h 516254"/>
              <a:gd name="T8" fmla="*/ 465682 w 1327150"/>
              <a:gd name="T9" fmla="*/ 29019 h 516254"/>
              <a:gd name="T10" fmla="*/ 419391 w 1327150"/>
              <a:gd name="T11" fmla="*/ 44800 h 516254"/>
              <a:gd name="T12" fmla="*/ 374531 w 1327150"/>
              <a:gd name="T13" fmla="*/ 63773 h 516254"/>
              <a:gd name="T14" fmla="*/ 331495 w 1327150"/>
              <a:gd name="T15" fmla="*/ 85687 h 516254"/>
              <a:gd name="T16" fmla="*/ 290293 w 1327150"/>
              <a:gd name="T17" fmla="*/ 110460 h 516254"/>
              <a:gd name="T18" fmla="*/ 251070 w 1327150"/>
              <a:gd name="T19" fmla="*/ 137956 h 516254"/>
              <a:gd name="T20" fmla="*/ 213972 w 1327150"/>
              <a:gd name="T21" fmla="*/ 168038 h 516254"/>
              <a:gd name="T22" fmla="*/ 179145 w 1327150"/>
              <a:gd name="T23" fmla="*/ 200571 h 516254"/>
              <a:gd name="T24" fmla="*/ 146599 w 1327150"/>
              <a:gd name="T25" fmla="*/ 235412 h 516254"/>
              <a:gd name="T26" fmla="*/ 116505 w 1327150"/>
              <a:gd name="T27" fmla="*/ 272526 h 516254"/>
              <a:gd name="T28" fmla="*/ 89000 w 1327150"/>
              <a:gd name="T29" fmla="*/ 311768 h 516254"/>
              <a:gd name="T30" fmla="*/ 64220 w 1327150"/>
              <a:gd name="T31" fmla="*/ 352990 h 516254"/>
              <a:gd name="T32" fmla="*/ 42302 w 1327150"/>
              <a:gd name="T33" fmla="*/ 396048 h 516254"/>
              <a:gd name="T34" fmla="*/ 23384 w 1327150"/>
              <a:gd name="T35" fmla="*/ 440796 h 516254"/>
              <a:gd name="T36" fmla="*/ 7603 w 1327150"/>
              <a:gd name="T37" fmla="*/ 487087 h 516254"/>
              <a:gd name="T38" fmla="*/ 0 w 1327150"/>
              <a:gd name="T39" fmla="*/ 516079 h 516254"/>
              <a:gd name="T40" fmla="*/ 335043 w 1327150"/>
              <a:gd name="T41" fmla="*/ 516079 h 516254"/>
              <a:gd name="T42" fmla="*/ 345943 w 1327150"/>
              <a:gd name="T43" fmla="*/ 495061 h 516254"/>
              <a:gd name="T44" fmla="*/ 371752 w 1327150"/>
              <a:gd name="T45" fmla="*/ 457513 h 516254"/>
              <a:gd name="T46" fmla="*/ 401941 w 1327150"/>
              <a:gd name="T47" fmla="*/ 423341 h 516254"/>
              <a:gd name="T48" fmla="*/ 437583 w 1327150"/>
              <a:gd name="T49" fmla="*/ 392012 h 516254"/>
              <a:gd name="T50" fmla="*/ 476873 w 1327150"/>
              <a:gd name="T51" fmla="*/ 365443 h 516254"/>
              <a:gd name="T52" fmla="*/ 519453 w 1327150"/>
              <a:gd name="T53" fmla="*/ 344049 h 516254"/>
              <a:gd name="T54" fmla="*/ 564965 w 1327150"/>
              <a:gd name="T55" fmla="*/ 328243 h 516254"/>
              <a:gd name="T56" fmla="*/ 613052 w 1327150"/>
              <a:gd name="T57" fmla="*/ 318438 h 516254"/>
              <a:gd name="T58" fmla="*/ 663358 w 1327150"/>
              <a:gd name="T59" fmla="*/ 315048 h 516254"/>
              <a:gd name="T60" fmla="*/ 1239784 w 1327150"/>
              <a:gd name="T61" fmla="*/ 315048 h 516254"/>
              <a:gd name="T62" fmla="*/ 1239254 w 1327150"/>
              <a:gd name="T63" fmla="*/ 314157 h 516254"/>
              <a:gd name="T64" fmla="*/ 1211337 w 1327150"/>
              <a:gd name="T65" fmla="*/ 274037 h 516254"/>
              <a:gd name="T66" fmla="*/ 1180723 w 1327150"/>
              <a:gd name="T67" fmla="*/ 236123 h 516254"/>
              <a:gd name="T68" fmla="*/ 1147558 w 1327150"/>
              <a:gd name="T69" fmla="*/ 200571 h 516254"/>
              <a:gd name="T70" fmla="*/ 1112708 w 1327150"/>
              <a:gd name="T71" fmla="*/ 168019 h 516254"/>
              <a:gd name="T72" fmla="*/ 1075584 w 1327150"/>
              <a:gd name="T73" fmla="*/ 137922 h 516254"/>
              <a:gd name="T74" fmla="*/ 1036333 w 1327150"/>
              <a:gd name="T75" fmla="*/ 110414 h 516254"/>
              <a:gd name="T76" fmla="*/ 995101 w 1327150"/>
              <a:gd name="T77" fmla="*/ 85634 h 516254"/>
              <a:gd name="T78" fmla="*/ 952167 w 1327150"/>
              <a:gd name="T79" fmla="*/ 63773 h 516254"/>
              <a:gd name="T80" fmla="*/ 907441 w 1327150"/>
              <a:gd name="T81" fmla="*/ 44856 h 516254"/>
              <a:gd name="T82" fmla="*/ 861173 w 1327150"/>
              <a:gd name="T83" fmla="*/ 29072 h 516254"/>
              <a:gd name="T84" fmla="*/ 813509 w 1327150"/>
              <a:gd name="T85" fmla="*/ 16558 h 516254"/>
              <a:gd name="T86" fmla="*/ 764594 w 1327150"/>
              <a:gd name="T87" fmla="*/ 7450 h 516254"/>
              <a:gd name="T88" fmla="*/ 714576 w 1327150"/>
              <a:gd name="T89" fmla="*/ 1885 h 516254"/>
              <a:gd name="T90" fmla="*/ 663599 w 1327150"/>
              <a:gd name="T91" fmla="*/ 0 h 516254"/>
              <a:gd name="T92" fmla="*/ 1239784 w 1327150"/>
              <a:gd name="T93" fmla="*/ 315048 h 516254"/>
              <a:gd name="T94" fmla="*/ 663358 w 1327150"/>
              <a:gd name="T95" fmla="*/ 315048 h 516254"/>
              <a:gd name="T96" fmla="*/ 713668 w 1327150"/>
              <a:gd name="T97" fmla="*/ 318438 h 516254"/>
              <a:gd name="T98" fmla="*/ 761757 w 1327150"/>
              <a:gd name="T99" fmla="*/ 328243 h 516254"/>
              <a:gd name="T100" fmla="*/ 807269 w 1327150"/>
              <a:gd name="T101" fmla="*/ 344049 h 516254"/>
              <a:gd name="T102" fmla="*/ 849849 w 1327150"/>
              <a:gd name="T103" fmla="*/ 365443 h 516254"/>
              <a:gd name="T104" fmla="*/ 889141 w 1327150"/>
              <a:gd name="T105" fmla="*/ 392012 h 516254"/>
              <a:gd name="T106" fmla="*/ 924787 w 1327150"/>
              <a:gd name="T107" fmla="*/ 423341 h 516254"/>
              <a:gd name="T108" fmla="*/ 956121 w 1327150"/>
              <a:gd name="T109" fmla="*/ 458988 h 516254"/>
              <a:gd name="T110" fmla="*/ 982691 w 1327150"/>
              <a:gd name="T111" fmla="*/ 498279 h 516254"/>
              <a:gd name="T112" fmla="*/ 991634 w 1327150"/>
              <a:gd name="T113" fmla="*/ 516079 h 516254"/>
              <a:gd name="T114" fmla="*/ 1326680 w 1327150"/>
              <a:gd name="T115" fmla="*/ 516079 h 516254"/>
              <a:gd name="T116" fmla="*/ 1321040 w 1327150"/>
              <a:gd name="T117" fmla="*/ 493599 h 516254"/>
              <a:gd name="T118" fmla="*/ 1305366 w 1327150"/>
              <a:gd name="T119" fmla="*/ 446204 h 516254"/>
              <a:gd name="T120" fmla="*/ 1286413 w 1327150"/>
              <a:gd name="T121" fmla="*/ 400396 h 516254"/>
              <a:gd name="T122" fmla="*/ 1264328 w 1327150"/>
              <a:gd name="T123" fmla="*/ 356328 h 516254"/>
              <a:gd name="T124" fmla="*/ 1239784 w 1327150"/>
              <a:gd name="T125" fmla="*/ 315048 h 516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27150" h="516254">
                <a:moveTo>
                  <a:pt x="663599" y="0"/>
                </a:moveTo>
                <a:lnTo>
                  <a:pt x="612354" y="1866"/>
                </a:lnTo>
                <a:lnTo>
                  <a:pt x="562310" y="7416"/>
                </a:lnTo>
                <a:lnTo>
                  <a:pt x="513370" y="16513"/>
                </a:lnTo>
                <a:lnTo>
                  <a:pt x="465682" y="29019"/>
                </a:lnTo>
                <a:lnTo>
                  <a:pt x="419391" y="44800"/>
                </a:lnTo>
                <a:lnTo>
                  <a:pt x="374531" y="63773"/>
                </a:lnTo>
                <a:lnTo>
                  <a:pt x="331495" y="85687"/>
                </a:lnTo>
                <a:lnTo>
                  <a:pt x="290293" y="110460"/>
                </a:lnTo>
                <a:lnTo>
                  <a:pt x="251070" y="137956"/>
                </a:lnTo>
                <a:lnTo>
                  <a:pt x="213972" y="168038"/>
                </a:lnTo>
                <a:lnTo>
                  <a:pt x="179145" y="200571"/>
                </a:lnTo>
                <a:lnTo>
                  <a:pt x="146599" y="235412"/>
                </a:lnTo>
                <a:lnTo>
                  <a:pt x="116505" y="272526"/>
                </a:lnTo>
                <a:lnTo>
                  <a:pt x="89000" y="311768"/>
                </a:lnTo>
                <a:lnTo>
                  <a:pt x="64220" y="352990"/>
                </a:lnTo>
                <a:lnTo>
                  <a:pt x="42302" y="396048"/>
                </a:lnTo>
                <a:lnTo>
                  <a:pt x="23384" y="440796"/>
                </a:lnTo>
                <a:lnTo>
                  <a:pt x="7603" y="487087"/>
                </a:lnTo>
                <a:lnTo>
                  <a:pt x="0" y="516079"/>
                </a:lnTo>
                <a:lnTo>
                  <a:pt x="335043" y="516079"/>
                </a:lnTo>
                <a:lnTo>
                  <a:pt x="345943" y="495061"/>
                </a:lnTo>
                <a:lnTo>
                  <a:pt x="371752" y="457513"/>
                </a:lnTo>
                <a:lnTo>
                  <a:pt x="401941" y="423341"/>
                </a:lnTo>
                <a:lnTo>
                  <a:pt x="437583" y="392012"/>
                </a:lnTo>
                <a:lnTo>
                  <a:pt x="476873" y="365443"/>
                </a:lnTo>
                <a:lnTo>
                  <a:pt x="519453" y="344049"/>
                </a:lnTo>
                <a:lnTo>
                  <a:pt x="564965" y="328243"/>
                </a:lnTo>
                <a:lnTo>
                  <a:pt x="613052" y="318438"/>
                </a:lnTo>
                <a:lnTo>
                  <a:pt x="663358" y="315048"/>
                </a:lnTo>
                <a:lnTo>
                  <a:pt x="1239784" y="315048"/>
                </a:lnTo>
                <a:lnTo>
                  <a:pt x="1239254" y="314157"/>
                </a:lnTo>
                <a:lnTo>
                  <a:pt x="1211337" y="274037"/>
                </a:lnTo>
                <a:lnTo>
                  <a:pt x="1180723" y="236123"/>
                </a:lnTo>
                <a:lnTo>
                  <a:pt x="1147558" y="200571"/>
                </a:lnTo>
                <a:lnTo>
                  <a:pt x="1112708" y="168019"/>
                </a:lnTo>
                <a:lnTo>
                  <a:pt x="1075584" y="137922"/>
                </a:lnTo>
                <a:lnTo>
                  <a:pt x="1036333" y="110414"/>
                </a:lnTo>
                <a:lnTo>
                  <a:pt x="995101" y="85634"/>
                </a:lnTo>
                <a:lnTo>
                  <a:pt x="952167" y="63773"/>
                </a:lnTo>
                <a:lnTo>
                  <a:pt x="907441" y="44856"/>
                </a:lnTo>
                <a:lnTo>
                  <a:pt x="861173" y="29072"/>
                </a:lnTo>
                <a:lnTo>
                  <a:pt x="813509" y="16558"/>
                </a:lnTo>
                <a:lnTo>
                  <a:pt x="764594" y="7450"/>
                </a:lnTo>
                <a:lnTo>
                  <a:pt x="714576" y="1885"/>
                </a:lnTo>
                <a:lnTo>
                  <a:pt x="663599" y="0"/>
                </a:lnTo>
                <a:close/>
              </a:path>
              <a:path w="1327150" h="516254">
                <a:moveTo>
                  <a:pt x="1239784" y="315048"/>
                </a:moveTo>
                <a:lnTo>
                  <a:pt x="663358" y="315048"/>
                </a:lnTo>
                <a:lnTo>
                  <a:pt x="713668" y="318438"/>
                </a:lnTo>
                <a:lnTo>
                  <a:pt x="761757" y="328243"/>
                </a:lnTo>
                <a:lnTo>
                  <a:pt x="807269" y="344049"/>
                </a:lnTo>
                <a:lnTo>
                  <a:pt x="849849" y="365443"/>
                </a:lnTo>
                <a:lnTo>
                  <a:pt x="889141" y="392012"/>
                </a:lnTo>
                <a:lnTo>
                  <a:pt x="924787" y="423341"/>
                </a:lnTo>
                <a:lnTo>
                  <a:pt x="956121" y="458988"/>
                </a:lnTo>
                <a:lnTo>
                  <a:pt x="982691" y="498279"/>
                </a:lnTo>
                <a:lnTo>
                  <a:pt x="991634" y="516079"/>
                </a:lnTo>
                <a:lnTo>
                  <a:pt x="1326680" y="516079"/>
                </a:lnTo>
                <a:lnTo>
                  <a:pt x="1321040" y="493599"/>
                </a:lnTo>
                <a:lnTo>
                  <a:pt x="1305366" y="446204"/>
                </a:lnTo>
                <a:lnTo>
                  <a:pt x="1286413" y="400396"/>
                </a:lnTo>
                <a:lnTo>
                  <a:pt x="1264328" y="356328"/>
                </a:lnTo>
                <a:lnTo>
                  <a:pt x="1239784" y="315048"/>
                </a:lnTo>
                <a:close/>
              </a:path>
            </a:pathLst>
          </a:custGeom>
          <a:solidFill>
            <a:srgbClr val="FF7C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14" name="Picture 10" descr="Logo&#10;&#10;Description automatically generated"/>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45825" y="381000"/>
            <a:ext cx="7493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 Placeholder 27">
            <a:extLst>
              <a:ext uri="{FF2B5EF4-FFF2-40B4-BE49-F238E27FC236}">
                <a16:creationId xmlns:a16="http://schemas.microsoft.com/office/drawing/2014/main" id="{A485465A-FCB1-F12F-F54A-7BA2C9554387}"/>
              </a:ext>
            </a:extLst>
          </p:cNvPr>
          <p:cNvSpPr>
            <a:spLocks noGrp="1"/>
          </p:cNvSpPr>
          <p:nvPr>
            <p:ph type="body" sz="quarter" idx="11"/>
          </p:nvPr>
        </p:nvSpPr>
        <p:spPr>
          <a:xfrm>
            <a:off x="8899122" y="6324600"/>
            <a:ext cx="2895600" cy="381000"/>
          </a:xfrm>
          <a:prstGeom prst="rect">
            <a:avLst/>
          </a:prstGeom>
        </p:spPr>
        <p:txBody>
          <a:bodyPr/>
          <a:lstStyle>
            <a:lvl1pPr algn="r">
              <a:defRPr sz="1200">
                <a:solidFill>
                  <a:srgbClr val="898C8E"/>
                </a:solidFill>
                <a:latin typeface="Arial" panose="020B0604020202020204" pitchFamily="34" charset="0"/>
                <a:cs typeface="Arial" panose="020B0604020202020204" pitchFamily="34" charset="0"/>
              </a:defRPr>
            </a:lvl1pPr>
            <a:lvl2pPr>
              <a:defRPr sz="1200">
                <a:solidFill>
                  <a:schemeClr val="bg1"/>
                </a:solidFill>
                <a:latin typeface="Arial" panose="020B0604020202020204" pitchFamily="34" charset="0"/>
                <a:cs typeface="Arial" panose="020B0604020202020204" pitchFamily="34" charset="0"/>
              </a:defRPr>
            </a:lvl2pPr>
            <a:lvl3pPr>
              <a:defRPr sz="1200">
                <a:solidFill>
                  <a:schemeClr val="bg1"/>
                </a:solidFill>
                <a:latin typeface="Arial" panose="020B0604020202020204" pitchFamily="34" charset="0"/>
                <a:cs typeface="Arial" panose="020B0604020202020204" pitchFamily="34" charset="0"/>
              </a:defRPr>
            </a:lvl3pPr>
            <a:lvl4pPr>
              <a:defRPr sz="1200">
                <a:solidFill>
                  <a:schemeClr val="bg1"/>
                </a:solidFill>
                <a:latin typeface="Arial" panose="020B0604020202020204" pitchFamily="34" charset="0"/>
                <a:cs typeface="Arial" panose="020B0604020202020204" pitchFamily="34" charset="0"/>
              </a:defRPr>
            </a:lvl4pPr>
            <a:lvl5pPr>
              <a:defRPr sz="1200">
                <a:solidFill>
                  <a:schemeClr val="bg1"/>
                </a:solidFill>
                <a:latin typeface="Arial" panose="020B0604020202020204" pitchFamily="34" charset="0"/>
                <a:cs typeface="Arial" panose="020B0604020202020204" pitchFamily="34" charset="0"/>
              </a:defRPr>
            </a:lvl5pPr>
          </a:lstStyle>
          <a:p>
            <a:pPr lvl="0"/>
            <a:r>
              <a:rPr lang="en-GB"/>
              <a:t>Click to edit Master text styles</a:t>
            </a:r>
          </a:p>
        </p:txBody>
      </p:sp>
      <p:sp>
        <p:nvSpPr>
          <p:cNvPr id="37" name="Text Placeholder 36">
            <a:extLst>
              <a:ext uri="{FF2B5EF4-FFF2-40B4-BE49-F238E27FC236}">
                <a16:creationId xmlns:a16="http://schemas.microsoft.com/office/drawing/2014/main" id="{8C7B2F66-AFE5-2E76-1CEB-65E893FB6345}"/>
              </a:ext>
            </a:extLst>
          </p:cNvPr>
          <p:cNvSpPr>
            <a:spLocks noGrp="1"/>
          </p:cNvSpPr>
          <p:nvPr>
            <p:ph type="body" sz="quarter" idx="12"/>
          </p:nvPr>
        </p:nvSpPr>
        <p:spPr>
          <a:xfrm>
            <a:off x="838200" y="914400"/>
            <a:ext cx="9296400" cy="776104"/>
          </a:xfrm>
          <a:prstGeom prst="rect">
            <a:avLst/>
          </a:prstGeom>
        </p:spPr>
        <p:txBody>
          <a:bodyPr/>
          <a:lstStyle>
            <a:lvl1pPr>
              <a:defRPr sz="4200" b="1">
                <a:solidFill>
                  <a:srgbClr val="4D008C"/>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40" name="Text Placeholder 39">
            <a:extLst>
              <a:ext uri="{FF2B5EF4-FFF2-40B4-BE49-F238E27FC236}">
                <a16:creationId xmlns:a16="http://schemas.microsoft.com/office/drawing/2014/main" id="{8513C4F6-17C2-5F2F-B1CA-85895DACD314}"/>
              </a:ext>
            </a:extLst>
          </p:cNvPr>
          <p:cNvSpPr>
            <a:spLocks noGrp="1"/>
          </p:cNvSpPr>
          <p:nvPr>
            <p:ph type="body" sz="quarter" idx="13"/>
          </p:nvPr>
        </p:nvSpPr>
        <p:spPr>
          <a:xfrm>
            <a:off x="2286000" y="2286000"/>
            <a:ext cx="8382000" cy="3581400"/>
          </a:xfrm>
          <a:prstGeom prst="rect">
            <a:avLst/>
          </a:prstGeom>
        </p:spPr>
        <p:txBody>
          <a:bodyPr/>
          <a:lstStyle>
            <a:lvl1pPr>
              <a:defRPr b="1">
                <a:solidFill>
                  <a:srgbClr val="898C8E"/>
                </a:solidFill>
                <a:latin typeface="Arial" panose="020B0604020202020204" pitchFamily="34" charset="0"/>
                <a:cs typeface="Arial" panose="020B0604020202020204" pitchFamily="34" charset="0"/>
              </a:defRPr>
            </a:lvl1pPr>
            <a:lvl2pPr>
              <a:defRPr b="1">
                <a:solidFill>
                  <a:srgbClr val="898C8E"/>
                </a:solidFill>
                <a:latin typeface="Arial" panose="020B0604020202020204" pitchFamily="34" charset="0"/>
                <a:cs typeface="Arial" panose="020B0604020202020204" pitchFamily="34" charset="0"/>
              </a:defRPr>
            </a:lvl2pPr>
            <a:lvl3pPr>
              <a:defRPr b="1">
                <a:solidFill>
                  <a:srgbClr val="898C8E"/>
                </a:solidFill>
                <a:latin typeface="Arial" panose="020B0604020202020204" pitchFamily="34" charset="0"/>
                <a:cs typeface="Arial" panose="020B0604020202020204" pitchFamily="34" charset="0"/>
              </a:defRPr>
            </a:lvl3pPr>
            <a:lvl4pPr>
              <a:defRPr b="1">
                <a:solidFill>
                  <a:srgbClr val="898C8E"/>
                </a:solidFill>
                <a:latin typeface="Arial" panose="020B0604020202020204" pitchFamily="34" charset="0"/>
                <a:cs typeface="Arial" panose="020B0604020202020204" pitchFamily="34" charset="0"/>
              </a:defRPr>
            </a:lvl4pPr>
            <a:lvl5pPr>
              <a:defRPr b="1">
                <a:solidFill>
                  <a:srgbClr val="898C8E"/>
                </a:solidFill>
                <a:latin typeface="Arial" panose="020B0604020202020204" pitchFamily="34" charset="0"/>
                <a:cs typeface="Arial" panose="020B0604020202020204" pitchFamily="34" charset="0"/>
              </a:defRPr>
            </a:lvl5pPr>
          </a:lstStyle>
          <a:p>
            <a:pPr lvl="0"/>
            <a:r>
              <a:rPr lang="en-GB"/>
              <a:t>Click to edit Master text styles</a:t>
            </a:r>
          </a:p>
        </p:txBody>
      </p:sp>
    </p:spTree>
    <p:extLst>
      <p:ext uri="{BB962C8B-B14F-4D97-AF65-F5344CB8AC3E}">
        <p14:creationId xmlns:p14="http://schemas.microsoft.com/office/powerpoint/2010/main" val="3628849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bg>
      <p:bgPr>
        <a:solidFill>
          <a:srgbClr val="FFE600"/>
        </a:solidFill>
        <a:effectLst/>
      </p:bgPr>
    </p:bg>
    <p:spTree>
      <p:nvGrpSpPr>
        <p:cNvPr id="1" name=""/>
        <p:cNvGrpSpPr/>
        <p:nvPr/>
      </p:nvGrpSpPr>
      <p:grpSpPr>
        <a:xfrm>
          <a:off x="0" y="0"/>
          <a:ext cx="0" cy="0"/>
          <a:chOff x="0" y="0"/>
          <a:chExt cx="0" cy="0"/>
        </a:xfrm>
      </p:grpSpPr>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875" y="7938"/>
            <a:ext cx="12176125" cy="685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ogo&#10;&#10;Description automatically generated"/>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45825" y="381000"/>
            <a:ext cx="7493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Placeholder 27">
            <a:extLst>
              <a:ext uri="{FF2B5EF4-FFF2-40B4-BE49-F238E27FC236}">
                <a16:creationId xmlns:a16="http://schemas.microsoft.com/office/drawing/2014/main" id="{5F440882-5CA2-E55C-0CAE-47A9583CD55B}"/>
              </a:ext>
            </a:extLst>
          </p:cNvPr>
          <p:cNvSpPr>
            <a:spLocks noGrp="1"/>
          </p:cNvSpPr>
          <p:nvPr>
            <p:ph type="body" sz="quarter" idx="14"/>
          </p:nvPr>
        </p:nvSpPr>
        <p:spPr>
          <a:xfrm>
            <a:off x="838200" y="928688"/>
            <a:ext cx="10287000" cy="1128712"/>
          </a:xfrm>
          <a:prstGeom prst="rect">
            <a:avLst/>
          </a:prstGeom>
        </p:spPr>
        <p:txBody>
          <a:bodyPr/>
          <a:lstStyle>
            <a:lvl1pPr>
              <a:defRPr sz="4200" b="1">
                <a:solidFill>
                  <a:srgbClr val="4D008C"/>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31" name="Text Placeholder 29">
            <a:extLst>
              <a:ext uri="{FF2B5EF4-FFF2-40B4-BE49-F238E27FC236}">
                <a16:creationId xmlns:a16="http://schemas.microsoft.com/office/drawing/2014/main" id="{1579912A-A098-243C-1549-C9845B0B19A8}"/>
              </a:ext>
            </a:extLst>
          </p:cNvPr>
          <p:cNvSpPr>
            <a:spLocks noGrp="1"/>
          </p:cNvSpPr>
          <p:nvPr>
            <p:ph type="body" sz="quarter" idx="15"/>
          </p:nvPr>
        </p:nvSpPr>
        <p:spPr>
          <a:xfrm>
            <a:off x="2286000" y="2286000"/>
            <a:ext cx="8305800" cy="3886200"/>
          </a:xfrm>
          <a:prstGeom prst="rect">
            <a:avLst/>
          </a:prstGeom>
        </p:spPr>
        <p:txBody>
          <a:bodyPr/>
          <a:lstStyle>
            <a:lvl1pPr>
              <a:defRPr b="1">
                <a:solidFill>
                  <a:srgbClr val="49267F"/>
                </a:solidFill>
                <a:latin typeface="Arial" panose="020B0604020202020204" pitchFamily="34" charset="0"/>
                <a:cs typeface="Arial" panose="020B0604020202020204" pitchFamily="34" charset="0"/>
              </a:defRPr>
            </a:lvl1pPr>
            <a:lvl2pPr>
              <a:defRPr b="1">
                <a:latin typeface="Arial" panose="020B0604020202020204" pitchFamily="34" charset="0"/>
                <a:cs typeface="Arial" panose="020B0604020202020204" pitchFamily="34" charset="0"/>
              </a:defRPr>
            </a:lvl2pPr>
            <a:lvl3pPr>
              <a:defRPr b="1">
                <a:latin typeface="Arial" panose="020B0604020202020204" pitchFamily="34" charset="0"/>
                <a:cs typeface="Arial" panose="020B0604020202020204" pitchFamily="34" charset="0"/>
              </a:defRPr>
            </a:lvl3pPr>
            <a:lvl4pPr>
              <a:defRPr b="1">
                <a:latin typeface="Arial" panose="020B0604020202020204" pitchFamily="34" charset="0"/>
                <a:cs typeface="Arial" panose="020B0604020202020204" pitchFamily="34" charset="0"/>
              </a:defRPr>
            </a:lvl4pPr>
            <a:lvl5pPr>
              <a:defRPr b="1">
                <a:latin typeface="Arial" panose="020B0604020202020204" pitchFamily="34" charset="0"/>
                <a:cs typeface="Arial" panose="020B0604020202020204" pitchFamily="34" charset="0"/>
              </a:defRPr>
            </a:lvl5pPr>
          </a:lstStyle>
          <a:p>
            <a:pPr lvl="0"/>
            <a:r>
              <a:rPr lang="en-GB"/>
              <a:t>Click to edit Master text styles</a:t>
            </a:r>
          </a:p>
        </p:txBody>
      </p:sp>
      <p:sp>
        <p:nvSpPr>
          <p:cNvPr id="34" name="Text Placeholder 32">
            <a:extLst>
              <a:ext uri="{FF2B5EF4-FFF2-40B4-BE49-F238E27FC236}">
                <a16:creationId xmlns:a16="http://schemas.microsoft.com/office/drawing/2014/main" id="{9402C0FC-BD9E-9315-7284-8261C5C00642}"/>
              </a:ext>
            </a:extLst>
          </p:cNvPr>
          <p:cNvSpPr>
            <a:spLocks noGrp="1"/>
          </p:cNvSpPr>
          <p:nvPr>
            <p:ph type="body" sz="quarter" idx="19"/>
          </p:nvPr>
        </p:nvSpPr>
        <p:spPr>
          <a:xfrm>
            <a:off x="8991600" y="6324600"/>
            <a:ext cx="2819400" cy="381000"/>
          </a:xfrm>
          <a:prstGeom prst="rect">
            <a:avLst/>
          </a:prstGeom>
        </p:spPr>
        <p:txBody>
          <a:bodyPr/>
          <a:lstStyle>
            <a:lvl1pPr algn="r">
              <a:defRPr sz="1200">
                <a:solidFill>
                  <a:srgbClr val="4D008C"/>
                </a:solidFill>
                <a:latin typeface="Arial" panose="020B0604020202020204" pitchFamily="34" charset="0"/>
                <a:cs typeface="Arial" panose="020B0604020202020204" pitchFamily="34" charset="0"/>
              </a:defRPr>
            </a:lvl1pPr>
          </a:lstStyle>
          <a:p>
            <a:pPr lvl="0"/>
            <a:r>
              <a:rPr lang="en-GB"/>
              <a:t>Click to edit Master text styles</a:t>
            </a:r>
          </a:p>
        </p:txBody>
      </p:sp>
    </p:spTree>
    <p:extLst>
      <p:ext uri="{BB962C8B-B14F-4D97-AF65-F5344CB8AC3E}">
        <p14:creationId xmlns:p14="http://schemas.microsoft.com/office/powerpoint/2010/main" val="364469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bg>
      <p:bgPr>
        <a:solidFill>
          <a:srgbClr val="4D008C"/>
        </a:solidFill>
        <a:effectLst/>
      </p:bgPr>
    </p:bg>
    <p:spTree>
      <p:nvGrpSpPr>
        <p:cNvPr id="1" name=""/>
        <p:cNvGrpSpPr/>
        <p:nvPr/>
      </p:nvGrpSpPr>
      <p:grpSpPr>
        <a:xfrm>
          <a:off x="0" y="0"/>
          <a:ext cx="0" cy="0"/>
          <a:chOff x="0" y="0"/>
          <a:chExt cx="0" cy="0"/>
        </a:xfrm>
      </p:grpSpPr>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ogo&#10;&#10;Description automatically generated"/>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41063" y="374650"/>
            <a:ext cx="754062"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Placeholder 21">
            <a:extLst>
              <a:ext uri="{FF2B5EF4-FFF2-40B4-BE49-F238E27FC236}">
                <a16:creationId xmlns:a16="http://schemas.microsoft.com/office/drawing/2014/main" id="{F24CA09E-A0D9-38A0-EBAC-6EA378A604AB}"/>
              </a:ext>
            </a:extLst>
          </p:cNvPr>
          <p:cNvSpPr>
            <a:spLocks noGrp="1"/>
          </p:cNvSpPr>
          <p:nvPr>
            <p:ph type="body" sz="quarter" idx="16"/>
          </p:nvPr>
        </p:nvSpPr>
        <p:spPr>
          <a:xfrm>
            <a:off x="762000" y="928688"/>
            <a:ext cx="10287000" cy="997585"/>
          </a:xfrm>
          <a:prstGeom prst="rect">
            <a:avLst/>
          </a:prstGeom>
        </p:spPr>
        <p:txBody>
          <a:bodyPr/>
          <a:lstStyle>
            <a:lvl1pPr>
              <a:defRPr sz="4200" b="1">
                <a:solidFill>
                  <a:srgbClr val="FF00AC"/>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24" name="Text Placeholder 23">
            <a:extLst>
              <a:ext uri="{FF2B5EF4-FFF2-40B4-BE49-F238E27FC236}">
                <a16:creationId xmlns:a16="http://schemas.microsoft.com/office/drawing/2014/main" id="{764512F5-CF40-3358-3517-0C98F8567321}"/>
              </a:ext>
            </a:extLst>
          </p:cNvPr>
          <p:cNvSpPr>
            <a:spLocks noGrp="1"/>
          </p:cNvSpPr>
          <p:nvPr>
            <p:ph type="body" sz="quarter" idx="17"/>
          </p:nvPr>
        </p:nvSpPr>
        <p:spPr>
          <a:xfrm>
            <a:off x="2286000" y="2286000"/>
            <a:ext cx="8686800" cy="3886200"/>
          </a:xfrm>
          <a:prstGeom prst="rect">
            <a:avLst/>
          </a:prstGeom>
        </p:spPr>
        <p:txBody>
          <a:bodyPr/>
          <a:lstStyle>
            <a:lvl1pPr>
              <a:defRPr b="1">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29" name="Text Placeholder 28">
            <a:extLst>
              <a:ext uri="{FF2B5EF4-FFF2-40B4-BE49-F238E27FC236}">
                <a16:creationId xmlns:a16="http://schemas.microsoft.com/office/drawing/2014/main" id="{2F6D69FB-4E63-FF26-BB44-008C53D832A1}"/>
              </a:ext>
            </a:extLst>
          </p:cNvPr>
          <p:cNvSpPr>
            <a:spLocks noGrp="1"/>
          </p:cNvSpPr>
          <p:nvPr>
            <p:ph type="body" sz="quarter" idx="18"/>
          </p:nvPr>
        </p:nvSpPr>
        <p:spPr>
          <a:xfrm>
            <a:off x="5943600" y="6324600"/>
            <a:ext cx="5867400" cy="304800"/>
          </a:xfrm>
          <a:prstGeom prst="rect">
            <a:avLst/>
          </a:prstGeom>
        </p:spPr>
        <p:txBody>
          <a:bodyPr/>
          <a:lstStyle>
            <a:lvl1pPr algn="r">
              <a:defRPr sz="1200">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Tree>
    <p:extLst>
      <p:ext uri="{BB962C8B-B14F-4D97-AF65-F5344CB8AC3E}">
        <p14:creationId xmlns:p14="http://schemas.microsoft.com/office/powerpoint/2010/main" val="368067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ack page">
    <p:spTree>
      <p:nvGrpSpPr>
        <p:cNvPr id="1" name=""/>
        <p:cNvGrpSpPr/>
        <p:nvPr/>
      </p:nvGrpSpPr>
      <p:grpSpPr>
        <a:xfrm>
          <a:off x="0" y="0"/>
          <a:ext cx="0" cy="0"/>
          <a:chOff x="0" y="0"/>
          <a:chExt cx="0" cy="0"/>
        </a:xfrm>
      </p:grpSpPr>
      <p:sp>
        <p:nvSpPr>
          <p:cNvPr id="2" name="bg object 16"/>
          <p:cNvSpPr>
            <a:spLocks/>
          </p:cNvSpPr>
          <p:nvPr/>
        </p:nvSpPr>
        <p:spPr bwMode="auto">
          <a:xfrm>
            <a:off x="0" y="0"/>
            <a:ext cx="12192000" cy="6858000"/>
          </a:xfrm>
          <a:custGeom>
            <a:avLst/>
            <a:gdLst>
              <a:gd name="T0" fmla="*/ 12191695 w 12192000"/>
              <a:gd name="T1" fmla="*/ 0 h 6858000"/>
              <a:gd name="T2" fmla="*/ 0 w 12192000"/>
              <a:gd name="T3" fmla="*/ 0 h 6858000"/>
              <a:gd name="T4" fmla="*/ 0 w 12192000"/>
              <a:gd name="T5" fmla="*/ 6858000 h 6858000"/>
              <a:gd name="T6" fmla="*/ 12191695 w 12192000"/>
              <a:gd name="T7" fmla="*/ 6858000 h 6858000"/>
              <a:gd name="T8" fmla="*/ 12191695 w 12192000"/>
              <a:gd name="T9" fmla="*/ 0 h 6858000"/>
            </a:gdLst>
            <a:ahLst/>
            <a:cxnLst>
              <a:cxn ang="0">
                <a:pos x="T0" y="T1"/>
              </a:cxn>
              <a:cxn ang="0">
                <a:pos x="T2" y="T3"/>
              </a:cxn>
              <a:cxn ang="0">
                <a:pos x="T4" y="T5"/>
              </a:cxn>
              <a:cxn ang="0">
                <a:pos x="T6" y="T7"/>
              </a:cxn>
              <a:cxn ang="0">
                <a:pos x="T8" y="T9"/>
              </a:cxn>
            </a:cxnLst>
            <a:rect l="0" t="0" r="r" b="b"/>
            <a:pathLst>
              <a:path w="12192000" h="6858000">
                <a:moveTo>
                  <a:pt x="12191695" y="0"/>
                </a:moveTo>
                <a:lnTo>
                  <a:pt x="0" y="0"/>
                </a:lnTo>
                <a:lnTo>
                  <a:pt x="0" y="6858000"/>
                </a:lnTo>
                <a:lnTo>
                  <a:pt x="12191695" y="6858000"/>
                </a:lnTo>
                <a:lnTo>
                  <a:pt x="12191695" y="0"/>
                </a:lnTo>
                <a:close/>
              </a:path>
            </a:pathLst>
          </a:custGeom>
          <a:solidFill>
            <a:srgbClr val="4D00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3" name="bg object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457200"/>
            <a:ext cx="2205038"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Logo&#10;&#10;Description automatically generated"/>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42638" y="374650"/>
            <a:ext cx="852487"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bject 2">
            <a:extLst>
              <a:ext uri="{FF2B5EF4-FFF2-40B4-BE49-F238E27FC236}">
                <a16:creationId xmlns:a16="http://schemas.microsoft.com/office/drawing/2014/main" id="{00F69876-FDD5-626F-3582-59C0518C0C2D}"/>
              </a:ext>
            </a:extLst>
          </p:cNvPr>
          <p:cNvSpPr txBox="1"/>
          <p:nvPr/>
        </p:nvSpPr>
        <p:spPr>
          <a:xfrm>
            <a:off x="444500" y="3903663"/>
            <a:ext cx="2160588" cy="1739900"/>
          </a:xfrm>
          <a:prstGeom prst="rect">
            <a:avLst/>
          </a:prstGeom>
        </p:spPr>
        <p:txBody>
          <a:bodyPr lIns="0" tIns="12700" rIns="0" bIns="0">
            <a:spAutoFit/>
          </a:bodyPr>
          <a:lstStyle/>
          <a:p>
            <a:pPr marL="12700" eaLnBrk="1" fontAlgn="auto" hangingPunct="1">
              <a:spcBef>
                <a:spcPts val="100"/>
              </a:spcBef>
              <a:spcAft>
                <a:spcPts val="0"/>
              </a:spcAft>
              <a:defRPr/>
            </a:pPr>
            <a:r>
              <a:rPr sz="1500" b="1" kern="0" dirty="0">
                <a:solidFill>
                  <a:srgbClr val="FF00AA"/>
                </a:solidFill>
                <a:latin typeface="Arial"/>
                <a:cs typeface="Arial"/>
              </a:rPr>
              <a:t>General </a:t>
            </a:r>
            <a:r>
              <a:rPr sz="1500" b="1" kern="0" spc="-10" dirty="0">
                <a:solidFill>
                  <a:srgbClr val="FF00AA"/>
                </a:solidFill>
                <a:latin typeface="Arial"/>
                <a:cs typeface="Arial"/>
              </a:rPr>
              <a:t>Enquiries:</a:t>
            </a:r>
            <a:endParaRPr sz="1500" kern="0" dirty="0">
              <a:solidFill>
                <a:sysClr val="windowText" lastClr="000000"/>
              </a:solidFill>
              <a:latin typeface="Arial"/>
              <a:cs typeface="Arial"/>
            </a:endParaRPr>
          </a:p>
          <a:p>
            <a:pPr marL="12700" eaLnBrk="1" fontAlgn="auto" hangingPunct="1">
              <a:spcBef>
                <a:spcPts val="0"/>
              </a:spcBef>
              <a:spcAft>
                <a:spcPts val="0"/>
              </a:spcAft>
              <a:defRPr/>
            </a:pPr>
            <a:r>
              <a:rPr sz="1500" kern="0" dirty="0">
                <a:solidFill>
                  <a:srgbClr val="FFFFFF"/>
                </a:solidFill>
                <a:latin typeface="Arial"/>
                <a:cs typeface="Arial"/>
              </a:rPr>
              <a:t>01204</a:t>
            </a:r>
            <a:r>
              <a:rPr sz="1500" kern="0" spc="-25" dirty="0">
                <a:solidFill>
                  <a:srgbClr val="FFFFFF"/>
                </a:solidFill>
                <a:latin typeface="Arial"/>
                <a:cs typeface="Arial"/>
              </a:rPr>
              <a:t> </a:t>
            </a:r>
            <a:r>
              <a:rPr sz="1500" kern="0" spc="-10" dirty="0">
                <a:solidFill>
                  <a:srgbClr val="FFFFFF"/>
                </a:solidFill>
                <a:latin typeface="Arial"/>
                <a:cs typeface="Arial"/>
              </a:rPr>
              <a:t>546010</a:t>
            </a:r>
            <a:endParaRPr sz="1500" kern="0" dirty="0">
              <a:solidFill>
                <a:sysClr val="windowText" lastClr="000000"/>
              </a:solidFill>
              <a:latin typeface="Arial"/>
              <a:cs typeface="Arial"/>
            </a:endParaRPr>
          </a:p>
          <a:p>
            <a:pPr marL="12700" eaLnBrk="1" fontAlgn="auto" hangingPunct="1">
              <a:spcBef>
                <a:spcPts val="0"/>
              </a:spcBef>
              <a:spcAft>
                <a:spcPts val="0"/>
              </a:spcAft>
              <a:defRPr/>
            </a:pPr>
            <a:r>
              <a:rPr sz="1500" b="1" kern="0" spc="-10" dirty="0">
                <a:solidFill>
                  <a:srgbClr val="FF00AC"/>
                </a:solidFill>
                <a:latin typeface="Arial"/>
                <a:cs typeface="Arial"/>
              </a:rPr>
              <a:t>Volunteering</a:t>
            </a:r>
            <a:r>
              <a:rPr sz="1500" b="1" kern="0" spc="-5" dirty="0">
                <a:solidFill>
                  <a:srgbClr val="FF00AC"/>
                </a:solidFill>
                <a:latin typeface="Arial"/>
                <a:cs typeface="Arial"/>
              </a:rPr>
              <a:t> </a:t>
            </a:r>
            <a:r>
              <a:rPr sz="1500" b="1" kern="0" spc="-10" dirty="0">
                <a:solidFill>
                  <a:srgbClr val="FF00AC"/>
                </a:solidFill>
                <a:latin typeface="Arial"/>
                <a:cs typeface="Arial"/>
              </a:rPr>
              <a:t>Enquiries:</a:t>
            </a:r>
            <a:endParaRPr sz="1500" kern="0" dirty="0">
              <a:solidFill>
                <a:sysClr val="windowText" lastClr="000000"/>
              </a:solidFill>
              <a:latin typeface="Arial"/>
              <a:cs typeface="Arial"/>
            </a:endParaRPr>
          </a:p>
          <a:p>
            <a:pPr marL="12700" eaLnBrk="1" fontAlgn="auto" hangingPunct="1">
              <a:spcBef>
                <a:spcPts val="0"/>
              </a:spcBef>
              <a:spcAft>
                <a:spcPts val="0"/>
              </a:spcAft>
              <a:defRPr/>
            </a:pPr>
            <a:r>
              <a:rPr sz="1500" kern="0" dirty="0">
                <a:solidFill>
                  <a:srgbClr val="FFFFFF"/>
                </a:solidFill>
                <a:latin typeface="Arial"/>
                <a:cs typeface="Arial"/>
              </a:rPr>
              <a:t>01204</a:t>
            </a:r>
            <a:r>
              <a:rPr sz="1500" kern="0" spc="-25" dirty="0">
                <a:solidFill>
                  <a:srgbClr val="FFFFFF"/>
                </a:solidFill>
                <a:latin typeface="Arial"/>
                <a:cs typeface="Arial"/>
              </a:rPr>
              <a:t> </a:t>
            </a:r>
            <a:r>
              <a:rPr sz="1500" kern="0" spc="-10" dirty="0">
                <a:solidFill>
                  <a:srgbClr val="FFFFFF"/>
                </a:solidFill>
                <a:latin typeface="Arial"/>
                <a:cs typeface="Arial"/>
              </a:rPr>
              <a:t>546060</a:t>
            </a:r>
            <a:endParaRPr sz="1500" kern="0" dirty="0">
              <a:solidFill>
                <a:sysClr val="windowText" lastClr="000000"/>
              </a:solidFill>
              <a:latin typeface="Arial"/>
              <a:cs typeface="Arial"/>
            </a:endParaRPr>
          </a:p>
          <a:p>
            <a:pPr marL="12700" eaLnBrk="1" fontAlgn="auto" hangingPunct="1">
              <a:spcBef>
                <a:spcPts val="0"/>
              </a:spcBef>
              <a:spcAft>
                <a:spcPts val="0"/>
              </a:spcAft>
              <a:defRPr/>
            </a:pPr>
            <a:r>
              <a:rPr sz="1500" b="1" kern="0" dirty="0">
                <a:solidFill>
                  <a:srgbClr val="FF00AC"/>
                </a:solidFill>
                <a:latin typeface="Arial"/>
                <a:cs typeface="Arial"/>
              </a:rPr>
              <a:t>Hub</a:t>
            </a:r>
            <a:r>
              <a:rPr sz="1500" b="1" kern="0" spc="-15" dirty="0">
                <a:solidFill>
                  <a:srgbClr val="FF00AC"/>
                </a:solidFill>
                <a:latin typeface="Arial"/>
                <a:cs typeface="Arial"/>
              </a:rPr>
              <a:t> </a:t>
            </a:r>
            <a:r>
              <a:rPr sz="1500" b="1" kern="0" spc="-10" dirty="0">
                <a:solidFill>
                  <a:srgbClr val="FF00AC"/>
                </a:solidFill>
                <a:latin typeface="Arial"/>
                <a:cs typeface="Arial"/>
              </a:rPr>
              <a:t>Enquiries:</a:t>
            </a:r>
            <a:endParaRPr sz="1500" kern="0" dirty="0">
              <a:solidFill>
                <a:sysClr val="windowText" lastClr="000000"/>
              </a:solidFill>
              <a:latin typeface="Arial"/>
              <a:cs typeface="Arial"/>
            </a:endParaRPr>
          </a:p>
          <a:p>
            <a:pPr marL="12700" eaLnBrk="1" fontAlgn="auto" hangingPunct="1">
              <a:spcBef>
                <a:spcPts val="0"/>
              </a:spcBef>
              <a:spcAft>
                <a:spcPts val="0"/>
              </a:spcAft>
              <a:defRPr/>
            </a:pPr>
            <a:r>
              <a:rPr sz="1500" kern="0" dirty="0">
                <a:solidFill>
                  <a:srgbClr val="FFFFFF"/>
                </a:solidFill>
                <a:latin typeface="Arial"/>
                <a:cs typeface="Arial"/>
              </a:rPr>
              <a:t>01204</a:t>
            </a:r>
            <a:r>
              <a:rPr sz="1500" kern="0" spc="-25" dirty="0">
                <a:solidFill>
                  <a:srgbClr val="FFFFFF"/>
                </a:solidFill>
                <a:latin typeface="Arial"/>
                <a:cs typeface="Arial"/>
              </a:rPr>
              <a:t> </a:t>
            </a:r>
            <a:r>
              <a:rPr sz="1500" kern="0" spc="-10" dirty="0">
                <a:solidFill>
                  <a:srgbClr val="FFFFFF"/>
                </a:solidFill>
                <a:latin typeface="Arial"/>
                <a:cs typeface="Arial"/>
              </a:rPr>
              <a:t>546002</a:t>
            </a:r>
            <a:endParaRPr sz="1500" kern="0" dirty="0">
              <a:solidFill>
                <a:sysClr val="windowText" lastClr="000000"/>
              </a:solidFill>
              <a:latin typeface="Arial"/>
              <a:cs typeface="Arial"/>
            </a:endParaRPr>
          </a:p>
          <a:p>
            <a:pPr marL="12700" eaLnBrk="1" fontAlgn="auto" hangingPunct="1">
              <a:spcBef>
                <a:spcPts val="900"/>
              </a:spcBef>
              <a:spcAft>
                <a:spcPts val="0"/>
              </a:spcAft>
              <a:defRPr/>
            </a:pPr>
            <a:r>
              <a:rPr sz="1500" kern="0" spc="-10" dirty="0">
                <a:solidFill>
                  <a:srgbClr val="FFFFFF"/>
                </a:solidFill>
                <a:latin typeface="Arial"/>
                <a:cs typeface="Arial"/>
                <a:hlinkClick r:id="rId4"/>
              </a:rPr>
              <a:t>www.boltoncvs.org.uk</a:t>
            </a:r>
            <a:endParaRPr sz="1500" kern="0" dirty="0">
              <a:solidFill>
                <a:sysClr val="windowText" lastClr="000000"/>
              </a:solidFill>
              <a:latin typeface="Arial"/>
              <a:cs typeface="Arial"/>
            </a:endParaRPr>
          </a:p>
        </p:txBody>
      </p:sp>
      <p:grpSp>
        <p:nvGrpSpPr>
          <p:cNvPr id="6" name="object 13"/>
          <p:cNvGrpSpPr>
            <a:grpSpLocks/>
          </p:cNvGrpSpPr>
          <p:nvPr/>
        </p:nvGrpSpPr>
        <p:grpSpPr bwMode="auto">
          <a:xfrm>
            <a:off x="865188" y="5934075"/>
            <a:ext cx="314325" cy="314325"/>
            <a:chOff x="865479" y="5861205"/>
            <a:chExt cx="313690" cy="313690"/>
          </a:xfrm>
        </p:grpSpPr>
        <p:sp>
          <p:nvSpPr>
            <p:cNvPr id="7" name="object 14"/>
            <p:cNvSpPr>
              <a:spLocks/>
            </p:cNvSpPr>
            <p:nvPr/>
          </p:nvSpPr>
          <p:spPr bwMode="auto">
            <a:xfrm>
              <a:off x="865479" y="5861205"/>
              <a:ext cx="313690" cy="313690"/>
            </a:xfrm>
            <a:custGeom>
              <a:avLst/>
              <a:gdLst>
                <a:gd name="T0" fmla="*/ 156629 w 313690"/>
                <a:gd name="T1" fmla="*/ 0 h 313689"/>
                <a:gd name="T2" fmla="*/ 107123 w 313690"/>
                <a:gd name="T3" fmla="*/ 7985 h 313689"/>
                <a:gd name="T4" fmla="*/ 64127 w 313690"/>
                <a:gd name="T5" fmla="*/ 30221 h 313689"/>
                <a:gd name="T6" fmla="*/ 30221 w 313690"/>
                <a:gd name="T7" fmla="*/ 64127 h 313689"/>
                <a:gd name="T8" fmla="*/ 7985 w 313690"/>
                <a:gd name="T9" fmla="*/ 107123 h 313689"/>
                <a:gd name="T10" fmla="*/ 0 w 313690"/>
                <a:gd name="T11" fmla="*/ 156629 h 313689"/>
                <a:gd name="T12" fmla="*/ 7985 w 313690"/>
                <a:gd name="T13" fmla="*/ 206134 h 313689"/>
                <a:gd name="T14" fmla="*/ 30221 w 313690"/>
                <a:gd name="T15" fmla="*/ 249130 h 313689"/>
                <a:gd name="T16" fmla="*/ 64127 w 313690"/>
                <a:gd name="T17" fmla="*/ 283036 h 313689"/>
                <a:gd name="T18" fmla="*/ 107123 w 313690"/>
                <a:gd name="T19" fmla="*/ 305272 h 313689"/>
                <a:gd name="T20" fmla="*/ 156629 w 313690"/>
                <a:gd name="T21" fmla="*/ 313258 h 313689"/>
                <a:gd name="T22" fmla="*/ 206134 w 313690"/>
                <a:gd name="T23" fmla="*/ 305272 h 313689"/>
                <a:gd name="T24" fmla="*/ 249130 w 313690"/>
                <a:gd name="T25" fmla="*/ 283036 h 313689"/>
                <a:gd name="T26" fmla="*/ 283036 w 313690"/>
                <a:gd name="T27" fmla="*/ 249130 h 313689"/>
                <a:gd name="T28" fmla="*/ 305272 w 313690"/>
                <a:gd name="T29" fmla="*/ 206134 h 313689"/>
                <a:gd name="T30" fmla="*/ 313258 w 313690"/>
                <a:gd name="T31" fmla="*/ 156629 h 313689"/>
                <a:gd name="T32" fmla="*/ 305272 w 313690"/>
                <a:gd name="T33" fmla="*/ 107123 h 313689"/>
                <a:gd name="T34" fmla="*/ 283036 w 313690"/>
                <a:gd name="T35" fmla="*/ 64127 h 313689"/>
                <a:gd name="T36" fmla="*/ 249130 w 313690"/>
                <a:gd name="T37" fmla="*/ 30221 h 313689"/>
                <a:gd name="T38" fmla="*/ 206134 w 313690"/>
                <a:gd name="T39" fmla="*/ 7985 h 313689"/>
                <a:gd name="T40" fmla="*/ 156629 w 313690"/>
                <a:gd name="T41" fmla="*/ 0 h 313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3690" h="313689">
                  <a:moveTo>
                    <a:pt x="156629" y="0"/>
                  </a:moveTo>
                  <a:lnTo>
                    <a:pt x="107123" y="7985"/>
                  </a:lnTo>
                  <a:lnTo>
                    <a:pt x="64127" y="30221"/>
                  </a:lnTo>
                  <a:lnTo>
                    <a:pt x="30221" y="64127"/>
                  </a:lnTo>
                  <a:lnTo>
                    <a:pt x="7985" y="107123"/>
                  </a:lnTo>
                  <a:lnTo>
                    <a:pt x="0" y="156629"/>
                  </a:lnTo>
                  <a:lnTo>
                    <a:pt x="7985" y="206134"/>
                  </a:lnTo>
                  <a:lnTo>
                    <a:pt x="30221" y="249130"/>
                  </a:lnTo>
                  <a:lnTo>
                    <a:pt x="64127" y="283036"/>
                  </a:lnTo>
                  <a:lnTo>
                    <a:pt x="107123" y="305272"/>
                  </a:lnTo>
                  <a:lnTo>
                    <a:pt x="156629" y="313258"/>
                  </a:lnTo>
                  <a:lnTo>
                    <a:pt x="206134" y="305272"/>
                  </a:lnTo>
                  <a:lnTo>
                    <a:pt x="249130" y="283036"/>
                  </a:lnTo>
                  <a:lnTo>
                    <a:pt x="283036" y="249130"/>
                  </a:lnTo>
                  <a:lnTo>
                    <a:pt x="305272" y="206134"/>
                  </a:lnTo>
                  <a:lnTo>
                    <a:pt x="313258" y="156629"/>
                  </a:lnTo>
                  <a:lnTo>
                    <a:pt x="305272" y="107123"/>
                  </a:lnTo>
                  <a:lnTo>
                    <a:pt x="283036" y="64127"/>
                  </a:lnTo>
                  <a:lnTo>
                    <a:pt x="249130" y="30221"/>
                  </a:lnTo>
                  <a:lnTo>
                    <a:pt x="206134" y="7985"/>
                  </a:lnTo>
                  <a:lnTo>
                    <a:pt x="156629" y="0"/>
                  </a:lnTo>
                  <a:close/>
                </a:path>
              </a:pathLst>
            </a:custGeom>
            <a:solidFill>
              <a:srgbClr val="FF00A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8"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9786" y="5949222"/>
              <a:ext cx="164655" cy="137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object 16"/>
          <p:cNvGrpSpPr>
            <a:grpSpLocks/>
          </p:cNvGrpSpPr>
          <p:nvPr/>
        </p:nvGrpSpPr>
        <p:grpSpPr bwMode="auto">
          <a:xfrm>
            <a:off x="457200" y="5934075"/>
            <a:ext cx="314325" cy="314325"/>
            <a:chOff x="457200" y="5861205"/>
            <a:chExt cx="313690" cy="313690"/>
          </a:xfrm>
        </p:grpSpPr>
        <p:sp>
          <p:nvSpPr>
            <p:cNvPr id="10" name="object 17"/>
            <p:cNvSpPr>
              <a:spLocks/>
            </p:cNvSpPr>
            <p:nvPr/>
          </p:nvSpPr>
          <p:spPr bwMode="auto">
            <a:xfrm>
              <a:off x="457200" y="5861205"/>
              <a:ext cx="313690" cy="313690"/>
            </a:xfrm>
            <a:custGeom>
              <a:avLst/>
              <a:gdLst>
                <a:gd name="T0" fmla="*/ 156629 w 313690"/>
                <a:gd name="T1" fmla="*/ 0 h 313689"/>
                <a:gd name="T2" fmla="*/ 107123 w 313690"/>
                <a:gd name="T3" fmla="*/ 7985 h 313689"/>
                <a:gd name="T4" fmla="*/ 64127 w 313690"/>
                <a:gd name="T5" fmla="*/ 30221 h 313689"/>
                <a:gd name="T6" fmla="*/ 30221 w 313690"/>
                <a:gd name="T7" fmla="*/ 64127 h 313689"/>
                <a:gd name="T8" fmla="*/ 7985 w 313690"/>
                <a:gd name="T9" fmla="*/ 107123 h 313689"/>
                <a:gd name="T10" fmla="*/ 0 w 313690"/>
                <a:gd name="T11" fmla="*/ 156629 h 313689"/>
                <a:gd name="T12" fmla="*/ 7985 w 313690"/>
                <a:gd name="T13" fmla="*/ 206134 h 313689"/>
                <a:gd name="T14" fmla="*/ 30221 w 313690"/>
                <a:gd name="T15" fmla="*/ 249130 h 313689"/>
                <a:gd name="T16" fmla="*/ 64127 w 313690"/>
                <a:gd name="T17" fmla="*/ 283036 h 313689"/>
                <a:gd name="T18" fmla="*/ 107123 w 313690"/>
                <a:gd name="T19" fmla="*/ 305272 h 313689"/>
                <a:gd name="T20" fmla="*/ 156629 w 313690"/>
                <a:gd name="T21" fmla="*/ 313258 h 313689"/>
                <a:gd name="T22" fmla="*/ 206134 w 313690"/>
                <a:gd name="T23" fmla="*/ 305272 h 313689"/>
                <a:gd name="T24" fmla="*/ 249130 w 313690"/>
                <a:gd name="T25" fmla="*/ 283036 h 313689"/>
                <a:gd name="T26" fmla="*/ 283036 w 313690"/>
                <a:gd name="T27" fmla="*/ 249130 h 313689"/>
                <a:gd name="T28" fmla="*/ 305272 w 313690"/>
                <a:gd name="T29" fmla="*/ 206134 h 313689"/>
                <a:gd name="T30" fmla="*/ 313258 w 313690"/>
                <a:gd name="T31" fmla="*/ 156629 h 313689"/>
                <a:gd name="T32" fmla="*/ 305272 w 313690"/>
                <a:gd name="T33" fmla="*/ 107123 h 313689"/>
                <a:gd name="T34" fmla="*/ 283036 w 313690"/>
                <a:gd name="T35" fmla="*/ 64127 h 313689"/>
                <a:gd name="T36" fmla="*/ 249130 w 313690"/>
                <a:gd name="T37" fmla="*/ 30221 h 313689"/>
                <a:gd name="T38" fmla="*/ 206134 w 313690"/>
                <a:gd name="T39" fmla="*/ 7985 h 313689"/>
                <a:gd name="T40" fmla="*/ 156629 w 313690"/>
                <a:gd name="T41" fmla="*/ 0 h 313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3690" h="313689">
                  <a:moveTo>
                    <a:pt x="156629" y="0"/>
                  </a:moveTo>
                  <a:lnTo>
                    <a:pt x="107123" y="7985"/>
                  </a:lnTo>
                  <a:lnTo>
                    <a:pt x="64127" y="30221"/>
                  </a:lnTo>
                  <a:lnTo>
                    <a:pt x="30221" y="64127"/>
                  </a:lnTo>
                  <a:lnTo>
                    <a:pt x="7985" y="107123"/>
                  </a:lnTo>
                  <a:lnTo>
                    <a:pt x="0" y="156629"/>
                  </a:lnTo>
                  <a:lnTo>
                    <a:pt x="7985" y="206134"/>
                  </a:lnTo>
                  <a:lnTo>
                    <a:pt x="30221" y="249130"/>
                  </a:lnTo>
                  <a:lnTo>
                    <a:pt x="64127" y="283036"/>
                  </a:lnTo>
                  <a:lnTo>
                    <a:pt x="107123" y="305272"/>
                  </a:lnTo>
                  <a:lnTo>
                    <a:pt x="156629" y="313258"/>
                  </a:lnTo>
                  <a:lnTo>
                    <a:pt x="206134" y="305272"/>
                  </a:lnTo>
                  <a:lnTo>
                    <a:pt x="249130" y="283036"/>
                  </a:lnTo>
                  <a:lnTo>
                    <a:pt x="283036" y="249130"/>
                  </a:lnTo>
                  <a:lnTo>
                    <a:pt x="305272" y="206134"/>
                  </a:lnTo>
                  <a:lnTo>
                    <a:pt x="313258" y="156629"/>
                  </a:lnTo>
                  <a:lnTo>
                    <a:pt x="305272" y="107123"/>
                  </a:lnTo>
                  <a:lnTo>
                    <a:pt x="283036" y="64127"/>
                  </a:lnTo>
                  <a:lnTo>
                    <a:pt x="249130" y="30221"/>
                  </a:lnTo>
                  <a:lnTo>
                    <a:pt x="206134" y="7985"/>
                  </a:lnTo>
                  <a:lnTo>
                    <a:pt x="156629" y="0"/>
                  </a:lnTo>
                  <a:close/>
                </a:path>
              </a:pathLst>
            </a:custGeom>
            <a:solidFill>
              <a:srgbClr val="FF00A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GB" dirty="0"/>
            </a:p>
          </p:txBody>
        </p:sp>
        <p:pic>
          <p:nvPicPr>
            <p:cNvPr id="11"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571" y="5929936"/>
              <a:ext cx="90512" cy="175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668292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Lst>
  <p:txStyles>
    <p:titleStyle>
      <a:lvl1pPr algn="ctr" rtl="0" eaLnBrk="1" fontAlgn="base" hangingPunct="1">
        <a:spcBef>
          <a:spcPct val="0"/>
        </a:spcBef>
        <a:spcAft>
          <a:spcPct val="0"/>
        </a:spcAft>
        <a:defRPr>
          <a:solidFill>
            <a:schemeClr val="tx2"/>
          </a:solidFill>
          <a:latin typeface="+mj-lt"/>
          <a:ea typeface="+mj-ea"/>
          <a:cs typeface="+mj-cs"/>
        </a:defRPr>
      </a:lvl1pPr>
      <a:lvl2pPr algn="ctr" rtl="0" eaLnBrk="1" fontAlgn="base" hangingPunct="1">
        <a:spcBef>
          <a:spcPct val="0"/>
        </a:spcBef>
        <a:spcAft>
          <a:spcPct val="0"/>
        </a:spcAft>
        <a:defRPr>
          <a:solidFill>
            <a:schemeClr val="tx2"/>
          </a:solidFill>
          <a:latin typeface="Calibri" panose="020F0502020204030204" pitchFamily="34" charset="0"/>
        </a:defRPr>
      </a:lvl2pPr>
      <a:lvl3pPr algn="ctr" rtl="0" eaLnBrk="1" fontAlgn="base" hangingPunct="1">
        <a:spcBef>
          <a:spcPct val="0"/>
        </a:spcBef>
        <a:spcAft>
          <a:spcPct val="0"/>
        </a:spcAft>
        <a:defRPr>
          <a:solidFill>
            <a:schemeClr val="tx2"/>
          </a:solidFill>
          <a:latin typeface="Calibri" panose="020F0502020204030204" pitchFamily="34" charset="0"/>
        </a:defRPr>
      </a:lvl3pPr>
      <a:lvl4pPr algn="ctr" rtl="0" eaLnBrk="1" fontAlgn="base" hangingPunct="1">
        <a:spcBef>
          <a:spcPct val="0"/>
        </a:spcBef>
        <a:spcAft>
          <a:spcPct val="0"/>
        </a:spcAft>
        <a:defRPr>
          <a:solidFill>
            <a:schemeClr val="tx2"/>
          </a:solidFill>
          <a:latin typeface="Calibri" panose="020F0502020204030204" pitchFamily="34" charset="0"/>
        </a:defRPr>
      </a:lvl4pPr>
      <a:lvl5pPr algn="ctr" rtl="0" eaLnBrk="1" fontAlgn="base" hangingPunct="1">
        <a:spcBef>
          <a:spcPct val="0"/>
        </a:spcBef>
        <a:spcAft>
          <a:spcPct val="0"/>
        </a:spcAft>
        <a:defRPr>
          <a:solidFill>
            <a:schemeClr val="tx2"/>
          </a:solidFill>
          <a:latin typeface="Calibri" panose="020F0502020204030204" pitchFamily="34" charset="0"/>
        </a:defRPr>
      </a:lvl5pPr>
      <a:lvl6pPr marL="457200" algn="ctr" rtl="0" eaLnBrk="1" fontAlgn="base" hangingPunct="1">
        <a:spcBef>
          <a:spcPct val="0"/>
        </a:spcBef>
        <a:spcAft>
          <a:spcPct val="0"/>
        </a:spcAft>
        <a:defRPr>
          <a:solidFill>
            <a:schemeClr val="tx2"/>
          </a:solidFill>
          <a:latin typeface="Calibri" panose="020F0502020204030204" pitchFamily="34" charset="0"/>
        </a:defRPr>
      </a:lvl6pPr>
      <a:lvl7pPr marL="914400" algn="ctr" rtl="0" eaLnBrk="1" fontAlgn="base" hangingPunct="1">
        <a:spcBef>
          <a:spcPct val="0"/>
        </a:spcBef>
        <a:spcAft>
          <a:spcPct val="0"/>
        </a:spcAft>
        <a:defRPr>
          <a:solidFill>
            <a:schemeClr val="tx2"/>
          </a:solidFill>
          <a:latin typeface="Calibri" panose="020F0502020204030204" pitchFamily="34" charset="0"/>
        </a:defRPr>
      </a:lvl7pPr>
      <a:lvl8pPr marL="1371600" algn="ctr" rtl="0" eaLnBrk="1" fontAlgn="base" hangingPunct="1">
        <a:spcBef>
          <a:spcPct val="0"/>
        </a:spcBef>
        <a:spcAft>
          <a:spcPct val="0"/>
        </a:spcAft>
        <a:defRPr>
          <a:solidFill>
            <a:schemeClr val="tx2"/>
          </a:solidFill>
          <a:latin typeface="Calibri" panose="020F0502020204030204" pitchFamily="34" charset="0"/>
        </a:defRPr>
      </a:lvl8pPr>
      <a:lvl9pPr marL="1828800" algn="ctr" rtl="0" eaLnBrk="1" fontAlgn="base" hangingPunct="1">
        <a:spcBef>
          <a:spcPct val="0"/>
        </a:spcBef>
        <a:spcAft>
          <a:spcPct val="0"/>
        </a:spcAft>
        <a:defRPr>
          <a:solidFill>
            <a:schemeClr val="tx2"/>
          </a:solidFill>
          <a:latin typeface="Calibri" panose="020F0502020204030204" pitchFamily="34" charset="0"/>
        </a:defRPr>
      </a:lvl9pPr>
    </p:titleStyle>
    <p:bodyStyle>
      <a:lvl1pPr algn="l" rtl="0" eaLnBrk="1" fontAlgn="base" hangingPunct="1">
        <a:spcBef>
          <a:spcPct val="20000"/>
        </a:spcBef>
        <a:spcAft>
          <a:spcPct val="0"/>
        </a:spcAft>
        <a:defRPr>
          <a:solidFill>
            <a:schemeClr val="tx1"/>
          </a:solidFill>
          <a:latin typeface="+mn-lt"/>
          <a:ea typeface="+mn-ea"/>
          <a:cs typeface="+mn-cs"/>
        </a:defRPr>
      </a:lvl1pPr>
      <a:lvl2pPr marL="457200" algn="l" rtl="0" eaLnBrk="1" fontAlgn="base" hangingPunct="1">
        <a:spcBef>
          <a:spcPct val="20000"/>
        </a:spcBef>
        <a:spcAft>
          <a:spcPct val="0"/>
        </a:spcAft>
        <a:defRPr>
          <a:solidFill>
            <a:schemeClr val="tx1"/>
          </a:solidFill>
          <a:latin typeface="+mn-lt"/>
          <a:ea typeface="+mn-ea"/>
          <a:cs typeface="+mn-cs"/>
        </a:defRPr>
      </a:lvl2pPr>
      <a:lvl3pPr marL="914400" algn="l" rtl="0" eaLnBrk="1" fontAlgn="base" hangingPunct="1">
        <a:spcBef>
          <a:spcPct val="20000"/>
        </a:spcBef>
        <a:spcAft>
          <a:spcPct val="0"/>
        </a:spcAft>
        <a:defRPr>
          <a:solidFill>
            <a:schemeClr val="tx1"/>
          </a:solidFill>
          <a:latin typeface="+mn-lt"/>
          <a:ea typeface="+mn-ea"/>
          <a:cs typeface="+mn-cs"/>
        </a:defRPr>
      </a:lvl3pPr>
      <a:lvl4pPr marL="1371600" algn="l" rtl="0" eaLnBrk="1" fontAlgn="base" hangingPunct="1">
        <a:spcBef>
          <a:spcPct val="20000"/>
        </a:spcBef>
        <a:spcAft>
          <a:spcPct val="0"/>
        </a:spcAft>
        <a:defRPr>
          <a:solidFill>
            <a:schemeClr val="tx1"/>
          </a:solidFill>
          <a:latin typeface="+mn-lt"/>
          <a:ea typeface="+mn-ea"/>
          <a:cs typeface="+mn-cs"/>
        </a:defRPr>
      </a:lvl4pPr>
      <a:lvl5pPr marL="1828800" algn="l" rtl="0" eaLnBrk="1" fontAlgn="base" hangingPunct="1">
        <a:spcBef>
          <a:spcPct val="20000"/>
        </a:spcBef>
        <a:spcAft>
          <a:spcPct val="0"/>
        </a:spcAft>
        <a:defRPr>
          <a:solidFill>
            <a:schemeClr val="tx1"/>
          </a:solidFill>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Placeholder 1"/>
          <p:cNvSpPr>
            <a:spLocks noGrp="1"/>
          </p:cNvSpPr>
          <p:nvPr>
            <p:ph type="body" idx="1"/>
          </p:nvPr>
        </p:nvSpPr>
        <p:spPr bwMode="auto">
          <a:xfrm>
            <a:off x="381000" y="3013075"/>
            <a:ext cx="11430000" cy="831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US" altLang="en-US" dirty="0">
                <a:latin typeface="Arial" panose="020B0604020202020204" pitchFamily="34" charset="0"/>
                <a:cs typeface="Arial" panose="020B0604020202020204" pitchFamily="34" charset="0"/>
              </a:rPr>
              <a:t>Bolton CVS Membership</a:t>
            </a:r>
          </a:p>
        </p:txBody>
      </p:sp>
      <p:sp>
        <p:nvSpPr>
          <p:cNvPr id="7171" name="Text Placeholder 2"/>
          <p:cNvSpPr>
            <a:spLocks noGrp="1"/>
          </p:cNvSpPr>
          <p:nvPr>
            <p:ph type="body" sz="quarter" idx="10"/>
          </p:nvPr>
        </p:nvSpPr>
        <p:spPr bwMode="auto">
          <a:xfrm>
            <a:off x="381000" y="6113463"/>
            <a:ext cx="55626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0"/>
              </a:spcBef>
            </a:pPr>
            <a:endParaRPr lang="en-US" altLang="en-US" dirty="0"/>
          </a:p>
        </p:txBody>
      </p:sp>
      <p:sp>
        <p:nvSpPr>
          <p:cNvPr id="7172" name="Text Placeholder 3"/>
          <p:cNvSpPr>
            <a:spLocks noGrp="1"/>
          </p:cNvSpPr>
          <p:nvPr>
            <p:ph type="body" sz="quarter" idx="11"/>
          </p:nvPr>
        </p:nvSpPr>
        <p:spPr bwMode="auto">
          <a:xfrm>
            <a:off x="8899525" y="6324600"/>
            <a:ext cx="28956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0"/>
              </a:spcBef>
            </a:pP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GB" dirty="0">
              <a:solidFill>
                <a:srgbClr val="4D008C"/>
              </a:solidFill>
            </a:endParaRPr>
          </a:p>
        </p:txBody>
      </p:sp>
      <p:sp>
        <p:nvSpPr>
          <p:cNvPr id="3" name="Text Placeholder 2"/>
          <p:cNvSpPr>
            <a:spLocks noGrp="1"/>
          </p:cNvSpPr>
          <p:nvPr>
            <p:ph type="body" sz="quarter" idx="12"/>
          </p:nvPr>
        </p:nvSpPr>
        <p:spPr/>
        <p:txBody>
          <a:bodyPr/>
          <a:lstStyle/>
          <a:p>
            <a:r>
              <a:rPr lang="en-GB" dirty="0"/>
              <a:t>Membership at Bolton CVS</a:t>
            </a:r>
          </a:p>
        </p:txBody>
      </p:sp>
      <p:sp>
        <p:nvSpPr>
          <p:cNvPr id="4" name="Text Placeholder 3"/>
          <p:cNvSpPr>
            <a:spLocks noGrp="1"/>
          </p:cNvSpPr>
          <p:nvPr>
            <p:ph type="body" sz="quarter" idx="13"/>
          </p:nvPr>
        </p:nvSpPr>
        <p:spPr>
          <a:xfrm>
            <a:off x="827548" y="1746260"/>
            <a:ext cx="9825737" cy="3581400"/>
          </a:xfrm>
        </p:spPr>
        <p:txBody>
          <a:bodyPr/>
          <a:lstStyle/>
          <a:p>
            <a:pPr algn="ctr"/>
            <a:r>
              <a:rPr lang="en-GB" dirty="0">
                <a:solidFill>
                  <a:srgbClr val="4D008C"/>
                </a:solidFill>
              </a:rPr>
              <a:t>Membership is free of charge and simple to apply.</a:t>
            </a:r>
          </a:p>
          <a:p>
            <a:pPr algn="ctr"/>
            <a:r>
              <a:rPr lang="en-GB" dirty="0">
                <a:solidFill>
                  <a:srgbClr val="4D008C"/>
                </a:solidFill>
              </a:rPr>
              <a:t>We have two levels of membership: </a:t>
            </a:r>
          </a:p>
          <a:p>
            <a:pPr algn="ctr"/>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a:p>
            <a:r>
              <a:rPr lang="en-GB" dirty="0">
                <a:solidFill>
                  <a:srgbClr val="4D008C"/>
                </a:solidFill>
              </a:rPr>
              <a:t>Steps to becoming a member:</a:t>
            </a:r>
          </a:p>
          <a:p>
            <a:pPr marL="342900" indent="-342900">
              <a:buAutoNum type="arabicPeriod"/>
            </a:pPr>
            <a:r>
              <a:rPr lang="en-GB" dirty="0">
                <a:solidFill>
                  <a:srgbClr val="4D008C"/>
                </a:solidFill>
              </a:rPr>
              <a:t>Submit an application online</a:t>
            </a:r>
          </a:p>
          <a:p>
            <a:pPr marL="342900" indent="-342900">
              <a:buAutoNum type="arabicPeriod"/>
            </a:pPr>
            <a:r>
              <a:rPr lang="en-GB" dirty="0">
                <a:solidFill>
                  <a:srgbClr val="4D008C"/>
                </a:solidFill>
              </a:rPr>
              <a:t>Read and accept the Bolton CVS membership agreement</a:t>
            </a:r>
          </a:p>
          <a:p>
            <a:pPr marL="342900" indent="-342900">
              <a:buAutoNum type="arabicPeriod"/>
            </a:pPr>
            <a:r>
              <a:rPr lang="en-GB" dirty="0">
                <a:solidFill>
                  <a:srgbClr val="4D008C"/>
                </a:solidFill>
              </a:rPr>
              <a:t>Attend a membership meeting (phone/Teams/in person)</a:t>
            </a:r>
          </a:p>
          <a:p>
            <a:pPr marL="342900" indent="-342900">
              <a:buAutoNum type="arabicPeriod"/>
            </a:pPr>
            <a:r>
              <a:rPr lang="en-GB" dirty="0">
                <a:solidFill>
                  <a:srgbClr val="4D008C"/>
                </a:solidFill>
              </a:rPr>
              <a:t>Your application is submitted to our board of trustees for approval</a:t>
            </a:r>
          </a:p>
          <a:p>
            <a:pPr marL="342900" indent="-342900">
              <a:buAutoNum type="arabicPeriod"/>
            </a:pPr>
            <a:endParaRPr lang="en-GB" dirty="0">
              <a:solidFill>
                <a:srgbClr val="4D008C"/>
              </a:solidFill>
            </a:endParaRPr>
          </a:p>
          <a:p>
            <a:endParaRPr lang="en-GB" dirty="0">
              <a:solidFill>
                <a:srgbClr val="4D008C"/>
              </a:solidFill>
            </a:endParaRPr>
          </a:p>
        </p:txBody>
      </p:sp>
      <p:sp>
        <p:nvSpPr>
          <p:cNvPr id="6" name="TextBox 5">
            <a:extLst>
              <a:ext uri="{FF2B5EF4-FFF2-40B4-BE49-F238E27FC236}">
                <a16:creationId xmlns:a16="http://schemas.microsoft.com/office/drawing/2014/main" id="{0BA50B53-658E-A489-D939-AE1C68CFD307}"/>
              </a:ext>
            </a:extLst>
          </p:cNvPr>
          <p:cNvSpPr txBox="1"/>
          <p:nvPr/>
        </p:nvSpPr>
        <p:spPr>
          <a:xfrm>
            <a:off x="878775" y="2690336"/>
            <a:ext cx="5073207" cy="1477328"/>
          </a:xfrm>
          <a:prstGeom prst="rect">
            <a:avLst/>
          </a:prstGeom>
          <a:noFill/>
          <a:ln>
            <a:solidFill>
              <a:srgbClr val="49267F"/>
            </a:solidFill>
            <a:extLst>
              <a:ext uri="{C807C97D-BFC1-408E-A445-0C87EB9F89A2}">
                <ask:lineSketchStyleProps xmlns:ask="http://schemas.microsoft.com/office/drawing/2018/sketchyshapes" sd="2125291426">
                  <a:custGeom>
                    <a:avLst/>
                    <a:gdLst>
                      <a:gd name="connsiteX0" fmla="*/ 0 w 5073207"/>
                      <a:gd name="connsiteY0" fmla="*/ 0 h 1477328"/>
                      <a:gd name="connsiteX1" fmla="*/ 5073207 w 5073207"/>
                      <a:gd name="connsiteY1" fmla="*/ 0 h 1477328"/>
                      <a:gd name="connsiteX2" fmla="*/ 5073207 w 5073207"/>
                      <a:gd name="connsiteY2" fmla="*/ 1477328 h 1477328"/>
                      <a:gd name="connsiteX3" fmla="*/ 0 w 5073207"/>
                      <a:gd name="connsiteY3" fmla="*/ 1477328 h 1477328"/>
                      <a:gd name="connsiteX4" fmla="*/ 0 w 5073207"/>
                      <a:gd name="connsiteY4" fmla="*/ 0 h 1477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73207" h="1477328" extrusionOk="0">
                        <a:moveTo>
                          <a:pt x="0" y="0"/>
                        </a:moveTo>
                        <a:cubicBezTo>
                          <a:pt x="1184289" y="-33313"/>
                          <a:pt x="2822431" y="89010"/>
                          <a:pt x="5073207" y="0"/>
                        </a:cubicBezTo>
                        <a:cubicBezTo>
                          <a:pt x="5045509" y="415143"/>
                          <a:pt x="5093265" y="1134943"/>
                          <a:pt x="5073207" y="1477328"/>
                        </a:cubicBezTo>
                        <a:cubicBezTo>
                          <a:pt x="3600290" y="1476596"/>
                          <a:pt x="2051511" y="1465385"/>
                          <a:pt x="0" y="1477328"/>
                        </a:cubicBezTo>
                        <a:cubicBezTo>
                          <a:pt x="47889" y="851449"/>
                          <a:pt x="24965" y="475126"/>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FULL MEMBERSHIP is open to any constituted voluntary and community group or organisation based in and operating within the Borough of Bolton which is sympathetic to our mission and values.</a:t>
            </a:r>
          </a:p>
        </p:txBody>
      </p:sp>
      <p:sp>
        <p:nvSpPr>
          <p:cNvPr id="7" name="TextBox 6">
            <a:extLst>
              <a:ext uri="{FF2B5EF4-FFF2-40B4-BE49-F238E27FC236}">
                <a16:creationId xmlns:a16="http://schemas.microsoft.com/office/drawing/2014/main" id="{D2236514-2A42-BFD3-8861-C9C3893BC70F}"/>
              </a:ext>
            </a:extLst>
          </p:cNvPr>
          <p:cNvSpPr txBox="1"/>
          <p:nvPr/>
        </p:nvSpPr>
        <p:spPr>
          <a:xfrm>
            <a:off x="6240020" y="2690336"/>
            <a:ext cx="4442428" cy="1477328"/>
          </a:xfrm>
          <a:prstGeom prst="rect">
            <a:avLst/>
          </a:prstGeom>
          <a:noFill/>
          <a:ln>
            <a:solidFill>
              <a:srgbClr val="49267F"/>
            </a:solidFill>
            <a:extLst>
              <a:ext uri="{C807C97D-BFC1-408E-A445-0C87EB9F89A2}">
                <ask:lineSketchStyleProps xmlns:ask="http://schemas.microsoft.com/office/drawing/2018/sketchyshapes" sd="1815367529">
                  <a:custGeom>
                    <a:avLst/>
                    <a:gdLst>
                      <a:gd name="connsiteX0" fmla="*/ 0 w 4442428"/>
                      <a:gd name="connsiteY0" fmla="*/ 0 h 1477328"/>
                      <a:gd name="connsiteX1" fmla="*/ 599728 w 4442428"/>
                      <a:gd name="connsiteY1" fmla="*/ 0 h 1477328"/>
                      <a:gd name="connsiteX2" fmla="*/ 1066183 w 4442428"/>
                      <a:gd name="connsiteY2" fmla="*/ 0 h 1477328"/>
                      <a:gd name="connsiteX3" fmla="*/ 1621486 w 4442428"/>
                      <a:gd name="connsiteY3" fmla="*/ 0 h 1477328"/>
                      <a:gd name="connsiteX4" fmla="*/ 2132365 w 4442428"/>
                      <a:gd name="connsiteY4" fmla="*/ 0 h 1477328"/>
                      <a:gd name="connsiteX5" fmla="*/ 2643245 w 4442428"/>
                      <a:gd name="connsiteY5" fmla="*/ 0 h 1477328"/>
                      <a:gd name="connsiteX6" fmla="*/ 3109700 w 4442428"/>
                      <a:gd name="connsiteY6" fmla="*/ 0 h 1477328"/>
                      <a:gd name="connsiteX7" fmla="*/ 3665003 w 4442428"/>
                      <a:gd name="connsiteY7" fmla="*/ 0 h 1477328"/>
                      <a:gd name="connsiteX8" fmla="*/ 4442428 w 4442428"/>
                      <a:gd name="connsiteY8" fmla="*/ 0 h 1477328"/>
                      <a:gd name="connsiteX9" fmla="*/ 4442428 w 4442428"/>
                      <a:gd name="connsiteY9" fmla="*/ 507216 h 1477328"/>
                      <a:gd name="connsiteX10" fmla="*/ 4442428 w 4442428"/>
                      <a:gd name="connsiteY10" fmla="*/ 970112 h 1477328"/>
                      <a:gd name="connsiteX11" fmla="*/ 4442428 w 4442428"/>
                      <a:gd name="connsiteY11" fmla="*/ 1477328 h 1477328"/>
                      <a:gd name="connsiteX12" fmla="*/ 3842700 w 4442428"/>
                      <a:gd name="connsiteY12" fmla="*/ 1477328 h 1477328"/>
                      <a:gd name="connsiteX13" fmla="*/ 3242972 w 4442428"/>
                      <a:gd name="connsiteY13" fmla="*/ 1477328 h 1477328"/>
                      <a:gd name="connsiteX14" fmla="*/ 2598820 w 4442428"/>
                      <a:gd name="connsiteY14" fmla="*/ 1477328 h 1477328"/>
                      <a:gd name="connsiteX15" fmla="*/ 2176790 w 4442428"/>
                      <a:gd name="connsiteY15" fmla="*/ 1477328 h 1477328"/>
                      <a:gd name="connsiteX16" fmla="*/ 1754759 w 4442428"/>
                      <a:gd name="connsiteY16" fmla="*/ 1477328 h 1477328"/>
                      <a:gd name="connsiteX17" fmla="*/ 1332728 w 4442428"/>
                      <a:gd name="connsiteY17" fmla="*/ 1477328 h 1477328"/>
                      <a:gd name="connsiteX18" fmla="*/ 688576 w 4442428"/>
                      <a:gd name="connsiteY18" fmla="*/ 1477328 h 1477328"/>
                      <a:gd name="connsiteX19" fmla="*/ 0 w 4442428"/>
                      <a:gd name="connsiteY19" fmla="*/ 1477328 h 1477328"/>
                      <a:gd name="connsiteX20" fmla="*/ 0 w 4442428"/>
                      <a:gd name="connsiteY20" fmla="*/ 1029205 h 1477328"/>
                      <a:gd name="connsiteX21" fmla="*/ 0 w 4442428"/>
                      <a:gd name="connsiteY21" fmla="*/ 581082 h 1477328"/>
                      <a:gd name="connsiteX22" fmla="*/ 0 w 4442428"/>
                      <a:gd name="connsiteY22" fmla="*/ 0 h 1477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442428" h="1477328" extrusionOk="0">
                        <a:moveTo>
                          <a:pt x="0" y="0"/>
                        </a:moveTo>
                        <a:cubicBezTo>
                          <a:pt x="248240" y="-22401"/>
                          <a:pt x="403218" y="54254"/>
                          <a:pt x="599728" y="0"/>
                        </a:cubicBezTo>
                        <a:cubicBezTo>
                          <a:pt x="796238" y="-54254"/>
                          <a:pt x="870165" y="52810"/>
                          <a:pt x="1066183" y="0"/>
                        </a:cubicBezTo>
                        <a:cubicBezTo>
                          <a:pt x="1262201" y="-52810"/>
                          <a:pt x="1376837" y="43686"/>
                          <a:pt x="1621486" y="0"/>
                        </a:cubicBezTo>
                        <a:cubicBezTo>
                          <a:pt x="1866135" y="-43686"/>
                          <a:pt x="1983193" y="21056"/>
                          <a:pt x="2132365" y="0"/>
                        </a:cubicBezTo>
                        <a:cubicBezTo>
                          <a:pt x="2281537" y="-21056"/>
                          <a:pt x="2524056" y="53298"/>
                          <a:pt x="2643245" y="0"/>
                        </a:cubicBezTo>
                        <a:cubicBezTo>
                          <a:pt x="2762434" y="-53298"/>
                          <a:pt x="2883591" y="4308"/>
                          <a:pt x="3109700" y="0"/>
                        </a:cubicBezTo>
                        <a:cubicBezTo>
                          <a:pt x="3335809" y="-4308"/>
                          <a:pt x="3404391" y="49928"/>
                          <a:pt x="3665003" y="0"/>
                        </a:cubicBezTo>
                        <a:cubicBezTo>
                          <a:pt x="3925615" y="-49928"/>
                          <a:pt x="4255278" y="78596"/>
                          <a:pt x="4442428" y="0"/>
                        </a:cubicBezTo>
                        <a:cubicBezTo>
                          <a:pt x="4494983" y="152629"/>
                          <a:pt x="4398829" y="306655"/>
                          <a:pt x="4442428" y="507216"/>
                        </a:cubicBezTo>
                        <a:cubicBezTo>
                          <a:pt x="4486027" y="707777"/>
                          <a:pt x="4413732" y="745341"/>
                          <a:pt x="4442428" y="970112"/>
                        </a:cubicBezTo>
                        <a:cubicBezTo>
                          <a:pt x="4471124" y="1194883"/>
                          <a:pt x="4391639" y="1316896"/>
                          <a:pt x="4442428" y="1477328"/>
                        </a:cubicBezTo>
                        <a:cubicBezTo>
                          <a:pt x="4212780" y="1492010"/>
                          <a:pt x="4112247" y="1472879"/>
                          <a:pt x="3842700" y="1477328"/>
                        </a:cubicBezTo>
                        <a:cubicBezTo>
                          <a:pt x="3573153" y="1481777"/>
                          <a:pt x="3505628" y="1447570"/>
                          <a:pt x="3242972" y="1477328"/>
                        </a:cubicBezTo>
                        <a:cubicBezTo>
                          <a:pt x="2980316" y="1507086"/>
                          <a:pt x="2842263" y="1425818"/>
                          <a:pt x="2598820" y="1477328"/>
                        </a:cubicBezTo>
                        <a:cubicBezTo>
                          <a:pt x="2355377" y="1528838"/>
                          <a:pt x="2373192" y="1443966"/>
                          <a:pt x="2176790" y="1477328"/>
                        </a:cubicBezTo>
                        <a:cubicBezTo>
                          <a:pt x="1980388" y="1510690"/>
                          <a:pt x="1890004" y="1429287"/>
                          <a:pt x="1754759" y="1477328"/>
                        </a:cubicBezTo>
                        <a:cubicBezTo>
                          <a:pt x="1619514" y="1525369"/>
                          <a:pt x="1485163" y="1440108"/>
                          <a:pt x="1332728" y="1477328"/>
                        </a:cubicBezTo>
                        <a:cubicBezTo>
                          <a:pt x="1180293" y="1514548"/>
                          <a:pt x="885302" y="1428684"/>
                          <a:pt x="688576" y="1477328"/>
                        </a:cubicBezTo>
                        <a:cubicBezTo>
                          <a:pt x="491850" y="1525972"/>
                          <a:pt x="177342" y="1429135"/>
                          <a:pt x="0" y="1477328"/>
                        </a:cubicBezTo>
                        <a:cubicBezTo>
                          <a:pt x="-19867" y="1328186"/>
                          <a:pt x="31254" y="1227683"/>
                          <a:pt x="0" y="1029205"/>
                        </a:cubicBezTo>
                        <a:cubicBezTo>
                          <a:pt x="-31254" y="830727"/>
                          <a:pt x="37657" y="731021"/>
                          <a:pt x="0" y="581082"/>
                        </a:cubicBezTo>
                        <a:cubicBezTo>
                          <a:pt x="-37657" y="431143"/>
                          <a:pt x="23517" y="258958"/>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ASSOCIATE MEMBERSHIP is open to organisations and individuals who are sympathetic to our purpose and values but who do not qualify for our full membership.</a:t>
            </a:r>
          </a:p>
        </p:txBody>
      </p:sp>
    </p:spTree>
    <p:extLst>
      <p:ext uri="{BB962C8B-B14F-4D97-AF65-F5344CB8AC3E}">
        <p14:creationId xmlns:p14="http://schemas.microsoft.com/office/powerpoint/2010/main" val="186963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39BF797-13A9-67B3-0848-4A994C91D7E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D5CB790-4AF4-3C5F-BC93-2C8A89B5F4D7}"/>
              </a:ext>
            </a:extLst>
          </p:cNvPr>
          <p:cNvSpPr>
            <a:spLocks noGrp="1"/>
          </p:cNvSpPr>
          <p:nvPr>
            <p:ph type="body" sz="quarter" idx="11"/>
          </p:nvPr>
        </p:nvSpPr>
        <p:spPr/>
        <p:txBody>
          <a:bodyPr/>
          <a:lstStyle/>
          <a:p>
            <a:endParaRPr lang="en-GB" dirty="0">
              <a:solidFill>
                <a:schemeClr val="tx1"/>
              </a:solidFill>
            </a:endParaRPr>
          </a:p>
        </p:txBody>
      </p:sp>
      <p:sp>
        <p:nvSpPr>
          <p:cNvPr id="8" name="Text Placeholder 7">
            <a:extLst>
              <a:ext uri="{FF2B5EF4-FFF2-40B4-BE49-F238E27FC236}">
                <a16:creationId xmlns:a16="http://schemas.microsoft.com/office/drawing/2014/main" id="{681576B4-9FFE-01ED-A1B2-6C20126D4E9F}"/>
              </a:ext>
            </a:extLst>
          </p:cNvPr>
          <p:cNvSpPr>
            <a:spLocks noGrp="1"/>
          </p:cNvSpPr>
          <p:nvPr>
            <p:ph type="body" sz="quarter" idx="12"/>
          </p:nvPr>
        </p:nvSpPr>
        <p:spPr>
          <a:xfrm>
            <a:off x="3280622" y="332656"/>
            <a:ext cx="5618500" cy="776104"/>
          </a:xfrm>
        </p:spPr>
        <p:txBody>
          <a:bodyPr/>
          <a:lstStyle/>
          <a:p>
            <a:r>
              <a:rPr lang="en-GB" dirty="0"/>
              <a:t>Membership Benefits</a:t>
            </a:r>
          </a:p>
          <a:p>
            <a:endParaRPr lang="en-GB" dirty="0"/>
          </a:p>
        </p:txBody>
      </p:sp>
      <p:graphicFrame>
        <p:nvGraphicFramePr>
          <p:cNvPr id="12" name="Diagram 11">
            <a:extLst>
              <a:ext uri="{FF2B5EF4-FFF2-40B4-BE49-F238E27FC236}">
                <a16:creationId xmlns:a16="http://schemas.microsoft.com/office/drawing/2014/main" id="{F4C93F3C-B8EA-AF4C-80FD-1DE4C246EFBF}"/>
              </a:ext>
            </a:extLst>
          </p:cNvPr>
          <p:cNvGraphicFramePr/>
          <p:nvPr>
            <p:extLst>
              <p:ext uri="{D42A27DB-BD31-4B8C-83A1-F6EECF244321}">
                <p14:modId xmlns:p14="http://schemas.microsoft.com/office/powerpoint/2010/main" val="2337250115"/>
              </p:ext>
            </p:extLst>
          </p:nvPr>
        </p:nvGraphicFramePr>
        <p:xfrm>
          <a:off x="1714548" y="1196752"/>
          <a:ext cx="8485908" cy="5330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4031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GB" dirty="0">
              <a:solidFill>
                <a:schemeClr val="tx1"/>
              </a:solidFill>
            </a:endParaRPr>
          </a:p>
        </p:txBody>
      </p:sp>
      <p:sp>
        <p:nvSpPr>
          <p:cNvPr id="3" name="Text Placeholder 2"/>
          <p:cNvSpPr>
            <a:spLocks noGrp="1"/>
          </p:cNvSpPr>
          <p:nvPr>
            <p:ph type="body" sz="quarter" idx="12"/>
          </p:nvPr>
        </p:nvSpPr>
        <p:spPr/>
        <p:txBody>
          <a:bodyPr/>
          <a:lstStyle/>
          <a:p>
            <a:r>
              <a:rPr lang="en-GB" dirty="0">
                <a:solidFill>
                  <a:srgbClr val="24272A"/>
                </a:solidFill>
              </a:rPr>
              <a:t>The Bolton CVS Membership Form</a:t>
            </a:r>
          </a:p>
        </p:txBody>
      </p:sp>
      <p:pic>
        <p:nvPicPr>
          <p:cNvPr id="5" name="Picture 4">
            <a:extLst>
              <a:ext uri="{FF2B5EF4-FFF2-40B4-BE49-F238E27FC236}">
                <a16:creationId xmlns:a16="http://schemas.microsoft.com/office/drawing/2014/main" id="{84434CAC-846F-26A1-E583-13DF3C3FB3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90169" y="2334796"/>
            <a:ext cx="4724608" cy="37019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a:extLst>
              <a:ext uri="{FF2B5EF4-FFF2-40B4-BE49-F238E27FC236}">
                <a16:creationId xmlns:a16="http://schemas.microsoft.com/office/drawing/2014/main" id="{61B20E76-B37C-9DAF-DB9A-07996C3D1989}"/>
              </a:ext>
            </a:extLst>
          </p:cNvPr>
          <p:cNvPicPr>
            <a:picLocks noChangeAspect="1"/>
          </p:cNvPicPr>
          <p:nvPr/>
        </p:nvPicPr>
        <p:blipFill>
          <a:blip r:embed="rId4">
            <a:extLst>
              <a:ext uri="{28A0092B-C50C-407E-A947-70E740481C1C}">
                <a14:useLocalDpi xmlns:a14="http://schemas.microsoft.com/office/drawing/2010/main" val="0"/>
              </a:ext>
            </a:extLst>
          </a:blip>
          <a:srcRect t="20260"/>
          <a:stretch/>
        </p:blipFill>
        <p:spPr>
          <a:xfrm>
            <a:off x="784371" y="2514599"/>
            <a:ext cx="4277322" cy="334236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cxnSp>
        <p:nvCxnSpPr>
          <p:cNvPr id="7" name="Straight Arrow Connector 6">
            <a:extLst>
              <a:ext uri="{FF2B5EF4-FFF2-40B4-BE49-F238E27FC236}">
                <a16:creationId xmlns:a16="http://schemas.microsoft.com/office/drawing/2014/main" id="{D09AC95C-27B3-9419-B769-8CF1059B7435}"/>
              </a:ext>
            </a:extLst>
          </p:cNvPr>
          <p:cNvCxnSpPr>
            <a:cxnSpLocks/>
          </p:cNvCxnSpPr>
          <p:nvPr/>
        </p:nvCxnSpPr>
        <p:spPr>
          <a:xfrm flipV="1">
            <a:off x="3837432" y="4185779"/>
            <a:ext cx="2258568" cy="660540"/>
          </a:xfrm>
          <a:prstGeom prst="straightConnector1">
            <a:avLst/>
          </a:prstGeom>
          <a:ln w="57150">
            <a:solidFill>
              <a:srgbClr val="4D008C"/>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7386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GB" dirty="0">
              <a:solidFill>
                <a:schemeClr val="bg1"/>
              </a:solidFill>
            </a:endParaRPr>
          </a:p>
        </p:txBody>
      </p:sp>
      <p:sp>
        <p:nvSpPr>
          <p:cNvPr id="3" name="Text Placeholder 2"/>
          <p:cNvSpPr>
            <a:spLocks noGrp="1"/>
          </p:cNvSpPr>
          <p:nvPr>
            <p:ph type="body" sz="quarter" idx="12"/>
          </p:nvPr>
        </p:nvSpPr>
        <p:spPr>
          <a:xfrm>
            <a:off x="838200" y="914400"/>
            <a:ext cx="9650288" cy="776104"/>
          </a:xfrm>
        </p:spPr>
        <p:txBody>
          <a:bodyPr/>
          <a:lstStyle/>
          <a:p>
            <a:r>
              <a:rPr lang="en-GB" dirty="0">
                <a:solidFill>
                  <a:schemeClr val="bg1"/>
                </a:solidFill>
              </a:rPr>
              <a:t>Let’s Welcome Our Newest Members:</a:t>
            </a:r>
          </a:p>
        </p:txBody>
      </p:sp>
      <p:sp>
        <p:nvSpPr>
          <p:cNvPr id="4" name="Text Placeholder 3"/>
          <p:cNvSpPr>
            <a:spLocks noGrp="1"/>
          </p:cNvSpPr>
          <p:nvPr>
            <p:ph type="body" sz="quarter" idx="13"/>
          </p:nvPr>
        </p:nvSpPr>
        <p:spPr>
          <a:xfrm>
            <a:off x="3755740" y="2492896"/>
            <a:ext cx="4680520" cy="3581400"/>
          </a:xfrm>
        </p:spPr>
        <p:txBody>
          <a:bodyPr/>
          <a:lstStyle/>
          <a:p>
            <a:pPr algn="ctr"/>
            <a:r>
              <a:rPr lang="en-GB" dirty="0">
                <a:solidFill>
                  <a:schemeClr val="bg1"/>
                </a:solidFill>
              </a:rPr>
              <a:t>Potora Empowered Journey CIC</a:t>
            </a:r>
          </a:p>
          <a:p>
            <a:pPr algn="ctr"/>
            <a:endParaRPr lang="en-GB" dirty="0">
              <a:solidFill>
                <a:schemeClr val="bg1"/>
              </a:solidFill>
            </a:endParaRPr>
          </a:p>
          <a:p>
            <a:pPr algn="ctr"/>
            <a:r>
              <a:rPr lang="en-GB" dirty="0">
                <a:solidFill>
                  <a:schemeClr val="bg1"/>
                </a:solidFill>
              </a:rPr>
              <a:t>Sisterhood Champions</a:t>
            </a:r>
          </a:p>
          <a:p>
            <a:pPr algn="ctr"/>
            <a:endParaRPr lang="en-GB" dirty="0">
              <a:solidFill>
                <a:schemeClr val="bg1"/>
              </a:solidFill>
            </a:endParaRPr>
          </a:p>
          <a:p>
            <a:pPr algn="ctr"/>
            <a:r>
              <a:rPr lang="en-GB" dirty="0">
                <a:solidFill>
                  <a:schemeClr val="bg1"/>
                </a:solidFill>
              </a:rPr>
              <a:t>The Parenting Collective CIC</a:t>
            </a:r>
          </a:p>
          <a:p>
            <a:pPr algn="ctr"/>
            <a:endParaRPr lang="en-GB" dirty="0">
              <a:solidFill>
                <a:schemeClr val="bg1"/>
              </a:solidFill>
            </a:endParaRPr>
          </a:p>
          <a:p>
            <a:pPr algn="ctr"/>
            <a:r>
              <a:rPr lang="en-GB" dirty="0">
                <a:solidFill>
                  <a:schemeClr val="bg1"/>
                </a:solidFill>
              </a:rPr>
              <a:t>The Vegan Society</a:t>
            </a:r>
          </a:p>
          <a:p>
            <a:pPr algn="ctr"/>
            <a:endParaRPr lang="en-GB" dirty="0">
              <a:solidFill>
                <a:schemeClr val="bg1"/>
              </a:solidFill>
            </a:endParaRPr>
          </a:p>
          <a:p>
            <a:pPr algn="ctr"/>
            <a:endParaRPr lang="en-GB" dirty="0">
              <a:solidFill>
                <a:schemeClr val="bg1"/>
              </a:solidFill>
            </a:endParaRPr>
          </a:p>
        </p:txBody>
      </p:sp>
    </p:spTree>
    <p:extLst>
      <p:ext uri="{BB962C8B-B14F-4D97-AF65-F5344CB8AC3E}">
        <p14:creationId xmlns:p14="http://schemas.microsoft.com/office/powerpoint/2010/main" val="1987696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4F75902-799A-362A-6AE6-73E0C0632E4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152D0CF-A8D4-C42C-96A6-A74ADF589AB8}"/>
              </a:ext>
            </a:extLst>
          </p:cNvPr>
          <p:cNvSpPr>
            <a:spLocks noGrp="1"/>
          </p:cNvSpPr>
          <p:nvPr>
            <p:ph type="body" sz="quarter" idx="11"/>
          </p:nvPr>
        </p:nvSpPr>
        <p:spPr/>
        <p:txBody>
          <a:bodyPr/>
          <a:lstStyle/>
          <a:p>
            <a:endParaRPr lang="en-GB" dirty="0">
              <a:solidFill>
                <a:srgbClr val="4D008C"/>
              </a:solidFill>
            </a:endParaRPr>
          </a:p>
        </p:txBody>
      </p:sp>
      <p:sp>
        <p:nvSpPr>
          <p:cNvPr id="3" name="Text Placeholder 2">
            <a:extLst>
              <a:ext uri="{FF2B5EF4-FFF2-40B4-BE49-F238E27FC236}">
                <a16:creationId xmlns:a16="http://schemas.microsoft.com/office/drawing/2014/main" id="{6EDECB1E-19B1-4D49-A08C-5DCAAE65EC52}"/>
              </a:ext>
            </a:extLst>
          </p:cNvPr>
          <p:cNvSpPr>
            <a:spLocks noGrp="1"/>
          </p:cNvSpPr>
          <p:nvPr>
            <p:ph type="body" sz="quarter" idx="12"/>
          </p:nvPr>
        </p:nvSpPr>
        <p:spPr>
          <a:xfrm>
            <a:off x="1127447" y="914400"/>
            <a:ext cx="9375781" cy="776104"/>
          </a:xfrm>
        </p:spPr>
        <p:txBody>
          <a:bodyPr/>
          <a:lstStyle/>
          <a:p>
            <a:pPr algn="ctr"/>
            <a:r>
              <a:rPr lang="en-GB" dirty="0"/>
              <a:t>Training Update</a:t>
            </a:r>
          </a:p>
        </p:txBody>
      </p:sp>
      <p:sp>
        <p:nvSpPr>
          <p:cNvPr id="4" name="Text Placeholder 3">
            <a:extLst>
              <a:ext uri="{FF2B5EF4-FFF2-40B4-BE49-F238E27FC236}">
                <a16:creationId xmlns:a16="http://schemas.microsoft.com/office/drawing/2014/main" id="{D4579FDF-77FA-6150-C383-D8169CC7F643}"/>
              </a:ext>
            </a:extLst>
          </p:cNvPr>
          <p:cNvSpPr>
            <a:spLocks noGrp="1"/>
          </p:cNvSpPr>
          <p:nvPr>
            <p:ph type="body" sz="quarter" idx="13"/>
          </p:nvPr>
        </p:nvSpPr>
        <p:spPr>
          <a:xfrm>
            <a:off x="1048578" y="1746260"/>
            <a:ext cx="9454651" cy="1178684"/>
          </a:xfrm>
        </p:spPr>
        <p:txBody>
          <a:bodyPr/>
          <a:lstStyle/>
          <a:p>
            <a:pPr algn="ctr"/>
            <a:r>
              <a:rPr lang="en-GB" dirty="0">
                <a:solidFill>
                  <a:srgbClr val="4D008C"/>
                </a:solidFill>
              </a:rPr>
              <a:t>We offer a range of specialist training courses designed to develop the skills and knowledge of the diverse Voluntary and Community Sector in Bolton. All our sessions are tailored in line with what you tell us you need and are designed to be accessible to all levels of staff and volunteers.  Go to our Training and Events webpage to see the full list.</a:t>
            </a:r>
          </a:p>
          <a:p>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a:p>
            <a:endParaRPr lang="en-GB" dirty="0">
              <a:solidFill>
                <a:srgbClr val="4D008C"/>
              </a:solidFill>
            </a:endParaRPr>
          </a:p>
        </p:txBody>
      </p:sp>
      <p:sp>
        <p:nvSpPr>
          <p:cNvPr id="6" name="TextBox 5">
            <a:extLst>
              <a:ext uri="{FF2B5EF4-FFF2-40B4-BE49-F238E27FC236}">
                <a16:creationId xmlns:a16="http://schemas.microsoft.com/office/drawing/2014/main" id="{4DA3BF7D-F5AC-6A81-D70F-343E82C5D616}"/>
              </a:ext>
            </a:extLst>
          </p:cNvPr>
          <p:cNvSpPr txBox="1"/>
          <p:nvPr/>
        </p:nvSpPr>
        <p:spPr>
          <a:xfrm>
            <a:off x="1154262" y="4648370"/>
            <a:ext cx="4441492" cy="1200329"/>
          </a:xfrm>
          <a:prstGeom prst="rect">
            <a:avLst/>
          </a:prstGeom>
          <a:noFill/>
          <a:ln>
            <a:solidFill>
              <a:srgbClr val="49267F"/>
            </a:solidFill>
            <a:extLst>
              <a:ext uri="{C807C97D-BFC1-408E-A445-0C87EB9F89A2}">
                <ask:lineSketchStyleProps xmlns:ask="http://schemas.microsoft.com/office/drawing/2018/sketchyshapes" sd="2125291426">
                  <a:custGeom>
                    <a:avLst/>
                    <a:gdLst>
                      <a:gd name="connsiteX0" fmla="*/ 0 w 5073207"/>
                      <a:gd name="connsiteY0" fmla="*/ 0 h 1477328"/>
                      <a:gd name="connsiteX1" fmla="*/ 5073207 w 5073207"/>
                      <a:gd name="connsiteY1" fmla="*/ 0 h 1477328"/>
                      <a:gd name="connsiteX2" fmla="*/ 5073207 w 5073207"/>
                      <a:gd name="connsiteY2" fmla="*/ 1477328 h 1477328"/>
                      <a:gd name="connsiteX3" fmla="*/ 0 w 5073207"/>
                      <a:gd name="connsiteY3" fmla="*/ 1477328 h 1477328"/>
                      <a:gd name="connsiteX4" fmla="*/ 0 w 5073207"/>
                      <a:gd name="connsiteY4" fmla="*/ 0 h 1477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73207" h="1477328" extrusionOk="0">
                        <a:moveTo>
                          <a:pt x="0" y="0"/>
                        </a:moveTo>
                        <a:cubicBezTo>
                          <a:pt x="1184289" y="-33313"/>
                          <a:pt x="2822431" y="89010"/>
                          <a:pt x="5073207" y="0"/>
                        </a:cubicBezTo>
                        <a:cubicBezTo>
                          <a:pt x="5045509" y="415143"/>
                          <a:pt x="5093265" y="1134943"/>
                          <a:pt x="5073207" y="1477328"/>
                        </a:cubicBezTo>
                        <a:cubicBezTo>
                          <a:pt x="3600290" y="1476596"/>
                          <a:pt x="2051511" y="1465385"/>
                          <a:pt x="0" y="1477328"/>
                        </a:cubicBezTo>
                        <a:cubicBezTo>
                          <a:pt x="47889" y="851449"/>
                          <a:pt x="24965" y="475126"/>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Information Governance and General Data Protection Regulation</a:t>
            </a:r>
          </a:p>
          <a:p>
            <a:pPr algn="ctr"/>
            <a:r>
              <a:rPr lang="en-GB" b="1" i="1" dirty="0">
                <a:solidFill>
                  <a:srgbClr val="4D008C"/>
                </a:solidFill>
              </a:rPr>
              <a:t>15th October 10:00am - 12:00pm</a:t>
            </a:r>
          </a:p>
          <a:p>
            <a:pPr algn="ctr"/>
            <a:r>
              <a:rPr lang="en-GB" b="1" dirty="0">
                <a:solidFill>
                  <a:srgbClr val="4D008C"/>
                </a:solidFill>
              </a:rPr>
              <a:t>The Bolton Hub</a:t>
            </a:r>
          </a:p>
        </p:txBody>
      </p:sp>
      <p:sp>
        <p:nvSpPr>
          <p:cNvPr id="7" name="TextBox 6">
            <a:extLst>
              <a:ext uri="{FF2B5EF4-FFF2-40B4-BE49-F238E27FC236}">
                <a16:creationId xmlns:a16="http://schemas.microsoft.com/office/drawing/2014/main" id="{3A7B5B97-5D67-0066-C855-6D4CF3BE5C97}"/>
              </a:ext>
            </a:extLst>
          </p:cNvPr>
          <p:cNvSpPr txBox="1"/>
          <p:nvPr/>
        </p:nvSpPr>
        <p:spPr>
          <a:xfrm>
            <a:off x="5912669" y="4925369"/>
            <a:ext cx="4442428" cy="923330"/>
          </a:xfrm>
          <a:prstGeom prst="rect">
            <a:avLst/>
          </a:prstGeom>
          <a:noFill/>
          <a:ln>
            <a:solidFill>
              <a:srgbClr val="49267F"/>
            </a:solidFill>
            <a:extLst>
              <a:ext uri="{C807C97D-BFC1-408E-A445-0C87EB9F89A2}">
                <ask:lineSketchStyleProps xmlns:ask="http://schemas.microsoft.com/office/drawing/2018/sketchyshapes" sd="1815367529">
                  <a:custGeom>
                    <a:avLst/>
                    <a:gdLst>
                      <a:gd name="connsiteX0" fmla="*/ 0 w 4442428"/>
                      <a:gd name="connsiteY0" fmla="*/ 0 h 1477328"/>
                      <a:gd name="connsiteX1" fmla="*/ 599728 w 4442428"/>
                      <a:gd name="connsiteY1" fmla="*/ 0 h 1477328"/>
                      <a:gd name="connsiteX2" fmla="*/ 1066183 w 4442428"/>
                      <a:gd name="connsiteY2" fmla="*/ 0 h 1477328"/>
                      <a:gd name="connsiteX3" fmla="*/ 1621486 w 4442428"/>
                      <a:gd name="connsiteY3" fmla="*/ 0 h 1477328"/>
                      <a:gd name="connsiteX4" fmla="*/ 2132365 w 4442428"/>
                      <a:gd name="connsiteY4" fmla="*/ 0 h 1477328"/>
                      <a:gd name="connsiteX5" fmla="*/ 2643245 w 4442428"/>
                      <a:gd name="connsiteY5" fmla="*/ 0 h 1477328"/>
                      <a:gd name="connsiteX6" fmla="*/ 3109700 w 4442428"/>
                      <a:gd name="connsiteY6" fmla="*/ 0 h 1477328"/>
                      <a:gd name="connsiteX7" fmla="*/ 3665003 w 4442428"/>
                      <a:gd name="connsiteY7" fmla="*/ 0 h 1477328"/>
                      <a:gd name="connsiteX8" fmla="*/ 4442428 w 4442428"/>
                      <a:gd name="connsiteY8" fmla="*/ 0 h 1477328"/>
                      <a:gd name="connsiteX9" fmla="*/ 4442428 w 4442428"/>
                      <a:gd name="connsiteY9" fmla="*/ 507216 h 1477328"/>
                      <a:gd name="connsiteX10" fmla="*/ 4442428 w 4442428"/>
                      <a:gd name="connsiteY10" fmla="*/ 970112 h 1477328"/>
                      <a:gd name="connsiteX11" fmla="*/ 4442428 w 4442428"/>
                      <a:gd name="connsiteY11" fmla="*/ 1477328 h 1477328"/>
                      <a:gd name="connsiteX12" fmla="*/ 3842700 w 4442428"/>
                      <a:gd name="connsiteY12" fmla="*/ 1477328 h 1477328"/>
                      <a:gd name="connsiteX13" fmla="*/ 3242972 w 4442428"/>
                      <a:gd name="connsiteY13" fmla="*/ 1477328 h 1477328"/>
                      <a:gd name="connsiteX14" fmla="*/ 2598820 w 4442428"/>
                      <a:gd name="connsiteY14" fmla="*/ 1477328 h 1477328"/>
                      <a:gd name="connsiteX15" fmla="*/ 2176790 w 4442428"/>
                      <a:gd name="connsiteY15" fmla="*/ 1477328 h 1477328"/>
                      <a:gd name="connsiteX16" fmla="*/ 1754759 w 4442428"/>
                      <a:gd name="connsiteY16" fmla="*/ 1477328 h 1477328"/>
                      <a:gd name="connsiteX17" fmla="*/ 1332728 w 4442428"/>
                      <a:gd name="connsiteY17" fmla="*/ 1477328 h 1477328"/>
                      <a:gd name="connsiteX18" fmla="*/ 688576 w 4442428"/>
                      <a:gd name="connsiteY18" fmla="*/ 1477328 h 1477328"/>
                      <a:gd name="connsiteX19" fmla="*/ 0 w 4442428"/>
                      <a:gd name="connsiteY19" fmla="*/ 1477328 h 1477328"/>
                      <a:gd name="connsiteX20" fmla="*/ 0 w 4442428"/>
                      <a:gd name="connsiteY20" fmla="*/ 1029205 h 1477328"/>
                      <a:gd name="connsiteX21" fmla="*/ 0 w 4442428"/>
                      <a:gd name="connsiteY21" fmla="*/ 581082 h 1477328"/>
                      <a:gd name="connsiteX22" fmla="*/ 0 w 4442428"/>
                      <a:gd name="connsiteY22" fmla="*/ 0 h 1477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442428" h="1477328" extrusionOk="0">
                        <a:moveTo>
                          <a:pt x="0" y="0"/>
                        </a:moveTo>
                        <a:cubicBezTo>
                          <a:pt x="248240" y="-22401"/>
                          <a:pt x="403218" y="54254"/>
                          <a:pt x="599728" y="0"/>
                        </a:cubicBezTo>
                        <a:cubicBezTo>
                          <a:pt x="796238" y="-54254"/>
                          <a:pt x="870165" y="52810"/>
                          <a:pt x="1066183" y="0"/>
                        </a:cubicBezTo>
                        <a:cubicBezTo>
                          <a:pt x="1262201" y="-52810"/>
                          <a:pt x="1376837" y="43686"/>
                          <a:pt x="1621486" y="0"/>
                        </a:cubicBezTo>
                        <a:cubicBezTo>
                          <a:pt x="1866135" y="-43686"/>
                          <a:pt x="1983193" y="21056"/>
                          <a:pt x="2132365" y="0"/>
                        </a:cubicBezTo>
                        <a:cubicBezTo>
                          <a:pt x="2281537" y="-21056"/>
                          <a:pt x="2524056" y="53298"/>
                          <a:pt x="2643245" y="0"/>
                        </a:cubicBezTo>
                        <a:cubicBezTo>
                          <a:pt x="2762434" y="-53298"/>
                          <a:pt x="2883591" y="4308"/>
                          <a:pt x="3109700" y="0"/>
                        </a:cubicBezTo>
                        <a:cubicBezTo>
                          <a:pt x="3335809" y="-4308"/>
                          <a:pt x="3404391" y="49928"/>
                          <a:pt x="3665003" y="0"/>
                        </a:cubicBezTo>
                        <a:cubicBezTo>
                          <a:pt x="3925615" y="-49928"/>
                          <a:pt x="4255278" y="78596"/>
                          <a:pt x="4442428" y="0"/>
                        </a:cubicBezTo>
                        <a:cubicBezTo>
                          <a:pt x="4494983" y="152629"/>
                          <a:pt x="4398829" y="306655"/>
                          <a:pt x="4442428" y="507216"/>
                        </a:cubicBezTo>
                        <a:cubicBezTo>
                          <a:pt x="4486027" y="707777"/>
                          <a:pt x="4413732" y="745341"/>
                          <a:pt x="4442428" y="970112"/>
                        </a:cubicBezTo>
                        <a:cubicBezTo>
                          <a:pt x="4471124" y="1194883"/>
                          <a:pt x="4391639" y="1316896"/>
                          <a:pt x="4442428" y="1477328"/>
                        </a:cubicBezTo>
                        <a:cubicBezTo>
                          <a:pt x="4212780" y="1492010"/>
                          <a:pt x="4112247" y="1472879"/>
                          <a:pt x="3842700" y="1477328"/>
                        </a:cubicBezTo>
                        <a:cubicBezTo>
                          <a:pt x="3573153" y="1481777"/>
                          <a:pt x="3505628" y="1447570"/>
                          <a:pt x="3242972" y="1477328"/>
                        </a:cubicBezTo>
                        <a:cubicBezTo>
                          <a:pt x="2980316" y="1507086"/>
                          <a:pt x="2842263" y="1425818"/>
                          <a:pt x="2598820" y="1477328"/>
                        </a:cubicBezTo>
                        <a:cubicBezTo>
                          <a:pt x="2355377" y="1528838"/>
                          <a:pt x="2373192" y="1443966"/>
                          <a:pt x="2176790" y="1477328"/>
                        </a:cubicBezTo>
                        <a:cubicBezTo>
                          <a:pt x="1980388" y="1510690"/>
                          <a:pt x="1890004" y="1429287"/>
                          <a:pt x="1754759" y="1477328"/>
                        </a:cubicBezTo>
                        <a:cubicBezTo>
                          <a:pt x="1619514" y="1525369"/>
                          <a:pt x="1485163" y="1440108"/>
                          <a:pt x="1332728" y="1477328"/>
                        </a:cubicBezTo>
                        <a:cubicBezTo>
                          <a:pt x="1180293" y="1514548"/>
                          <a:pt x="885302" y="1428684"/>
                          <a:pt x="688576" y="1477328"/>
                        </a:cubicBezTo>
                        <a:cubicBezTo>
                          <a:pt x="491850" y="1525972"/>
                          <a:pt x="177342" y="1429135"/>
                          <a:pt x="0" y="1477328"/>
                        </a:cubicBezTo>
                        <a:cubicBezTo>
                          <a:pt x="-19867" y="1328186"/>
                          <a:pt x="31254" y="1227683"/>
                          <a:pt x="0" y="1029205"/>
                        </a:cubicBezTo>
                        <a:cubicBezTo>
                          <a:pt x="-31254" y="830727"/>
                          <a:pt x="37657" y="731021"/>
                          <a:pt x="0" y="581082"/>
                        </a:cubicBezTo>
                        <a:cubicBezTo>
                          <a:pt x="-37657" y="431143"/>
                          <a:pt x="23517" y="258958"/>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Safeguarding in the VCSE Sector</a:t>
            </a:r>
          </a:p>
          <a:p>
            <a:pPr algn="ctr"/>
            <a:r>
              <a:rPr lang="en-GB" b="1" i="1" dirty="0">
                <a:solidFill>
                  <a:srgbClr val="4D008C"/>
                </a:solidFill>
              </a:rPr>
              <a:t>21st October 1:00pm - 3:00pm</a:t>
            </a:r>
          </a:p>
          <a:p>
            <a:pPr algn="ctr"/>
            <a:r>
              <a:rPr lang="en-GB" b="1" dirty="0">
                <a:solidFill>
                  <a:srgbClr val="4D008C"/>
                </a:solidFill>
              </a:rPr>
              <a:t>The Bolton Hub</a:t>
            </a:r>
          </a:p>
        </p:txBody>
      </p:sp>
      <p:sp>
        <p:nvSpPr>
          <p:cNvPr id="5" name="TextBox 4">
            <a:extLst>
              <a:ext uri="{FF2B5EF4-FFF2-40B4-BE49-F238E27FC236}">
                <a16:creationId xmlns:a16="http://schemas.microsoft.com/office/drawing/2014/main" id="{ACF6F708-C21E-182B-9DE9-D9004D8EDA9A}"/>
              </a:ext>
            </a:extLst>
          </p:cNvPr>
          <p:cNvSpPr txBox="1"/>
          <p:nvPr/>
        </p:nvSpPr>
        <p:spPr>
          <a:xfrm>
            <a:off x="5905827" y="3424442"/>
            <a:ext cx="4441492" cy="1200329"/>
          </a:xfrm>
          <a:prstGeom prst="rect">
            <a:avLst/>
          </a:prstGeom>
          <a:noFill/>
          <a:ln>
            <a:solidFill>
              <a:srgbClr val="49267F"/>
            </a:solidFill>
            <a:extLst>
              <a:ext uri="{C807C97D-BFC1-408E-A445-0C87EB9F89A2}">
                <ask:lineSketchStyleProps xmlns:ask="http://schemas.microsoft.com/office/drawing/2018/sketchyshapes" sd="2125291426">
                  <a:custGeom>
                    <a:avLst/>
                    <a:gdLst>
                      <a:gd name="connsiteX0" fmla="*/ 0 w 5073207"/>
                      <a:gd name="connsiteY0" fmla="*/ 0 h 1477328"/>
                      <a:gd name="connsiteX1" fmla="*/ 5073207 w 5073207"/>
                      <a:gd name="connsiteY1" fmla="*/ 0 h 1477328"/>
                      <a:gd name="connsiteX2" fmla="*/ 5073207 w 5073207"/>
                      <a:gd name="connsiteY2" fmla="*/ 1477328 h 1477328"/>
                      <a:gd name="connsiteX3" fmla="*/ 0 w 5073207"/>
                      <a:gd name="connsiteY3" fmla="*/ 1477328 h 1477328"/>
                      <a:gd name="connsiteX4" fmla="*/ 0 w 5073207"/>
                      <a:gd name="connsiteY4" fmla="*/ 0 h 1477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73207" h="1477328" extrusionOk="0">
                        <a:moveTo>
                          <a:pt x="0" y="0"/>
                        </a:moveTo>
                        <a:cubicBezTo>
                          <a:pt x="1184289" y="-33313"/>
                          <a:pt x="2822431" y="89010"/>
                          <a:pt x="5073207" y="0"/>
                        </a:cubicBezTo>
                        <a:cubicBezTo>
                          <a:pt x="5045509" y="415143"/>
                          <a:pt x="5093265" y="1134943"/>
                          <a:pt x="5073207" y="1477328"/>
                        </a:cubicBezTo>
                        <a:cubicBezTo>
                          <a:pt x="3600290" y="1476596"/>
                          <a:pt x="2051511" y="1465385"/>
                          <a:pt x="0" y="1477328"/>
                        </a:cubicBezTo>
                        <a:cubicBezTo>
                          <a:pt x="47889" y="851449"/>
                          <a:pt x="24965" y="475126"/>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Thinking of working with others? An Introduction to Partnership Working</a:t>
            </a:r>
          </a:p>
          <a:p>
            <a:pPr algn="ctr"/>
            <a:r>
              <a:rPr lang="en-GB" b="1" i="1" dirty="0">
                <a:solidFill>
                  <a:srgbClr val="4D008C"/>
                </a:solidFill>
              </a:rPr>
              <a:t>30th September 10:30am - 12:00pm</a:t>
            </a:r>
          </a:p>
          <a:p>
            <a:pPr algn="ctr"/>
            <a:r>
              <a:rPr lang="en-GB" b="1" dirty="0">
                <a:solidFill>
                  <a:srgbClr val="4D008C"/>
                </a:solidFill>
              </a:rPr>
              <a:t>The Bolton Hub</a:t>
            </a:r>
          </a:p>
        </p:txBody>
      </p:sp>
      <p:sp>
        <p:nvSpPr>
          <p:cNvPr id="8" name="TextBox 7">
            <a:extLst>
              <a:ext uri="{FF2B5EF4-FFF2-40B4-BE49-F238E27FC236}">
                <a16:creationId xmlns:a16="http://schemas.microsoft.com/office/drawing/2014/main" id="{44D29250-1833-AF60-BFE9-9BF805DCE24E}"/>
              </a:ext>
            </a:extLst>
          </p:cNvPr>
          <p:cNvSpPr txBox="1"/>
          <p:nvPr/>
        </p:nvSpPr>
        <p:spPr>
          <a:xfrm>
            <a:off x="1154262" y="3429000"/>
            <a:ext cx="4442428" cy="923330"/>
          </a:xfrm>
          <a:prstGeom prst="rect">
            <a:avLst/>
          </a:prstGeom>
          <a:noFill/>
          <a:ln>
            <a:solidFill>
              <a:srgbClr val="49267F"/>
            </a:solidFill>
            <a:extLst>
              <a:ext uri="{C807C97D-BFC1-408E-A445-0C87EB9F89A2}">
                <ask:lineSketchStyleProps xmlns:ask="http://schemas.microsoft.com/office/drawing/2018/sketchyshapes" sd="1815367529">
                  <a:custGeom>
                    <a:avLst/>
                    <a:gdLst>
                      <a:gd name="connsiteX0" fmla="*/ 0 w 4442428"/>
                      <a:gd name="connsiteY0" fmla="*/ 0 h 1477328"/>
                      <a:gd name="connsiteX1" fmla="*/ 599728 w 4442428"/>
                      <a:gd name="connsiteY1" fmla="*/ 0 h 1477328"/>
                      <a:gd name="connsiteX2" fmla="*/ 1066183 w 4442428"/>
                      <a:gd name="connsiteY2" fmla="*/ 0 h 1477328"/>
                      <a:gd name="connsiteX3" fmla="*/ 1621486 w 4442428"/>
                      <a:gd name="connsiteY3" fmla="*/ 0 h 1477328"/>
                      <a:gd name="connsiteX4" fmla="*/ 2132365 w 4442428"/>
                      <a:gd name="connsiteY4" fmla="*/ 0 h 1477328"/>
                      <a:gd name="connsiteX5" fmla="*/ 2643245 w 4442428"/>
                      <a:gd name="connsiteY5" fmla="*/ 0 h 1477328"/>
                      <a:gd name="connsiteX6" fmla="*/ 3109700 w 4442428"/>
                      <a:gd name="connsiteY6" fmla="*/ 0 h 1477328"/>
                      <a:gd name="connsiteX7" fmla="*/ 3665003 w 4442428"/>
                      <a:gd name="connsiteY7" fmla="*/ 0 h 1477328"/>
                      <a:gd name="connsiteX8" fmla="*/ 4442428 w 4442428"/>
                      <a:gd name="connsiteY8" fmla="*/ 0 h 1477328"/>
                      <a:gd name="connsiteX9" fmla="*/ 4442428 w 4442428"/>
                      <a:gd name="connsiteY9" fmla="*/ 507216 h 1477328"/>
                      <a:gd name="connsiteX10" fmla="*/ 4442428 w 4442428"/>
                      <a:gd name="connsiteY10" fmla="*/ 970112 h 1477328"/>
                      <a:gd name="connsiteX11" fmla="*/ 4442428 w 4442428"/>
                      <a:gd name="connsiteY11" fmla="*/ 1477328 h 1477328"/>
                      <a:gd name="connsiteX12" fmla="*/ 3842700 w 4442428"/>
                      <a:gd name="connsiteY12" fmla="*/ 1477328 h 1477328"/>
                      <a:gd name="connsiteX13" fmla="*/ 3242972 w 4442428"/>
                      <a:gd name="connsiteY13" fmla="*/ 1477328 h 1477328"/>
                      <a:gd name="connsiteX14" fmla="*/ 2598820 w 4442428"/>
                      <a:gd name="connsiteY14" fmla="*/ 1477328 h 1477328"/>
                      <a:gd name="connsiteX15" fmla="*/ 2176790 w 4442428"/>
                      <a:gd name="connsiteY15" fmla="*/ 1477328 h 1477328"/>
                      <a:gd name="connsiteX16" fmla="*/ 1754759 w 4442428"/>
                      <a:gd name="connsiteY16" fmla="*/ 1477328 h 1477328"/>
                      <a:gd name="connsiteX17" fmla="*/ 1332728 w 4442428"/>
                      <a:gd name="connsiteY17" fmla="*/ 1477328 h 1477328"/>
                      <a:gd name="connsiteX18" fmla="*/ 688576 w 4442428"/>
                      <a:gd name="connsiteY18" fmla="*/ 1477328 h 1477328"/>
                      <a:gd name="connsiteX19" fmla="*/ 0 w 4442428"/>
                      <a:gd name="connsiteY19" fmla="*/ 1477328 h 1477328"/>
                      <a:gd name="connsiteX20" fmla="*/ 0 w 4442428"/>
                      <a:gd name="connsiteY20" fmla="*/ 1029205 h 1477328"/>
                      <a:gd name="connsiteX21" fmla="*/ 0 w 4442428"/>
                      <a:gd name="connsiteY21" fmla="*/ 581082 h 1477328"/>
                      <a:gd name="connsiteX22" fmla="*/ 0 w 4442428"/>
                      <a:gd name="connsiteY22" fmla="*/ 0 h 1477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442428" h="1477328" extrusionOk="0">
                        <a:moveTo>
                          <a:pt x="0" y="0"/>
                        </a:moveTo>
                        <a:cubicBezTo>
                          <a:pt x="248240" y="-22401"/>
                          <a:pt x="403218" y="54254"/>
                          <a:pt x="599728" y="0"/>
                        </a:cubicBezTo>
                        <a:cubicBezTo>
                          <a:pt x="796238" y="-54254"/>
                          <a:pt x="870165" y="52810"/>
                          <a:pt x="1066183" y="0"/>
                        </a:cubicBezTo>
                        <a:cubicBezTo>
                          <a:pt x="1262201" y="-52810"/>
                          <a:pt x="1376837" y="43686"/>
                          <a:pt x="1621486" y="0"/>
                        </a:cubicBezTo>
                        <a:cubicBezTo>
                          <a:pt x="1866135" y="-43686"/>
                          <a:pt x="1983193" y="21056"/>
                          <a:pt x="2132365" y="0"/>
                        </a:cubicBezTo>
                        <a:cubicBezTo>
                          <a:pt x="2281537" y="-21056"/>
                          <a:pt x="2524056" y="53298"/>
                          <a:pt x="2643245" y="0"/>
                        </a:cubicBezTo>
                        <a:cubicBezTo>
                          <a:pt x="2762434" y="-53298"/>
                          <a:pt x="2883591" y="4308"/>
                          <a:pt x="3109700" y="0"/>
                        </a:cubicBezTo>
                        <a:cubicBezTo>
                          <a:pt x="3335809" y="-4308"/>
                          <a:pt x="3404391" y="49928"/>
                          <a:pt x="3665003" y="0"/>
                        </a:cubicBezTo>
                        <a:cubicBezTo>
                          <a:pt x="3925615" y="-49928"/>
                          <a:pt x="4255278" y="78596"/>
                          <a:pt x="4442428" y="0"/>
                        </a:cubicBezTo>
                        <a:cubicBezTo>
                          <a:pt x="4494983" y="152629"/>
                          <a:pt x="4398829" y="306655"/>
                          <a:pt x="4442428" y="507216"/>
                        </a:cubicBezTo>
                        <a:cubicBezTo>
                          <a:pt x="4486027" y="707777"/>
                          <a:pt x="4413732" y="745341"/>
                          <a:pt x="4442428" y="970112"/>
                        </a:cubicBezTo>
                        <a:cubicBezTo>
                          <a:pt x="4471124" y="1194883"/>
                          <a:pt x="4391639" y="1316896"/>
                          <a:pt x="4442428" y="1477328"/>
                        </a:cubicBezTo>
                        <a:cubicBezTo>
                          <a:pt x="4212780" y="1492010"/>
                          <a:pt x="4112247" y="1472879"/>
                          <a:pt x="3842700" y="1477328"/>
                        </a:cubicBezTo>
                        <a:cubicBezTo>
                          <a:pt x="3573153" y="1481777"/>
                          <a:pt x="3505628" y="1447570"/>
                          <a:pt x="3242972" y="1477328"/>
                        </a:cubicBezTo>
                        <a:cubicBezTo>
                          <a:pt x="2980316" y="1507086"/>
                          <a:pt x="2842263" y="1425818"/>
                          <a:pt x="2598820" y="1477328"/>
                        </a:cubicBezTo>
                        <a:cubicBezTo>
                          <a:pt x="2355377" y="1528838"/>
                          <a:pt x="2373192" y="1443966"/>
                          <a:pt x="2176790" y="1477328"/>
                        </a:cubicBezTo>
                        <a:cubicBezTo>
                          <a:pt x="1980388" y="1510690"/>
                          <a:pt x="1890004" y="1429287"/>
                          <a:pt x="1754759" y="1477328"/>
                        </a:cubicBezTo>
                        <a:cubicBezTo>
                          <a:pt x="1619514" y="1525369"/>
                          <a:pt x="1485163" y="1440108"/>
                          <a:pt x="1332728" y="1477328"/>
                        </a:cubicBezTo>
                        <a:cubicBezTo>
                          <a:pt x="1180293" y="1514548"/>
                          <a:pt x="885302" y="1428684"/>
                          <a:pt x="688576" y="1477328"/>
                        </a:cubicBezTo>
                        <a:cubicBezTo>
                          <a:pt x="491850" y="1525972"/>
                          <a:pt x="177342" y="1429135"/>
                          <a:pt x="0" y="1477328"/>
                        </a:cubicBezTo>
                        <a:cubicBezTo>
                          <a:pt x="-19867" y="1328186"/>
                          <a:pt x="31254" y="1227683"/>
                          <a:pt x="0" y="1029205"/>
                        </a:cubicBezTo>
                        <a:cubicBezTo>
                          <a:pt x="-31254" y="830727"/>
                          <a:pt x="37657" y="731021"/>
                          <a:pt x="0" y="581082"/>
                        </a:cubicBezTo>
                        <a:cubicBezTo>
                          <a:pt x="-37657" y="431143"/>
                          <a:pt x="23517" y="258958"/>
                          <a:pt x="0" y="0"/>
                        </a:cubicBezTo>
                        <a:close/>
                      </a:path>
                    </a:pathLst>
                  </a:custGeom>
                  <ask:type>
                    <ask:lineSketchNone/>
                  </ask:type>
                </ask:lineSketchStyleProps>
              </a:ext>
            </a:extLst>
          </a:ln>
        </p:spPr>
        <p:txBody>
          <a:bodyPr wrap="square">
            <a:spAutoFit/>
          </a:bodyPr>
          <a:lstStyle/>
          <a:p>
            <a:pPr algn="ctr"/>
            <a:r>
              <a:rPr lang="en-GB" b="1" dirty="0">
                <a:solidFill>
                  <a:srgbClr val="4D008C"/>
                </a:solidFill>
              </a:rPr>
              <a:t>Benefits of Volunteering Workshop</a:t>
            </a:r>
          </a:p>
          <a:p>
            <a:pPr algn="ctr"/>
            <a:r>
              <a:rPr lang="en-GB" b="1" i="1" dirty="0">
                <a:solidFill>
                  <a:srgbClr val="4D008C"/>
                </a:solidFill>
              </a:rPr>
              <a:t>24th September 10:00am - 11:00am</a:t>
            </a:r>
          </a:p>
          <a:p>
            <a:pPr algn="ctr"/>
            <a:r>
              <a:rPr lang="en-GB" b="1" dirty="0">
                <a:solidFill>
                  <a:srgbClr val="4D008C"/>
                </a:solidFill>
              </a:rPr>
              <a:t>The Bolton Hub</a:t>
            </a:r>
          </a:p>
        </p:txBody>
      </p:sp>
    </p:spTree>
    <p:extLst>
      <p:ext uri="{BB962C8B-B14F-4D97-AF65-F5344CB8AC3E}">
        <p14:creationId xmlns:p14="http://schemas.microsoft.com/office/powerpoint/2010/main" val="497444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5637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 Template 2023" id="{96D6D7CB-ADB3-49EA-AE55-3B056E4543C5}" vid="{FE19648D-7E0A-4558-A7ED-0D167427DE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Presentation Template 2023</Template>
  <TotalTime>276</TotalTime>
  <Words>334</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Arkwright</dc:creator>
  <cp:lastModifiedBy>Karen Arkwright</cp:lastModifiedBy>
  <cp:revision>24</cp:revision>
  <dcterms:created xsi:type="dcterms:W3CDTF">2025-07-09T10:21:21Z</dcterms:created>
  <dcterms:modified xsi:type="dcterms:W3CDTF">2025-09-04T11:29:55Z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2022-09-27T00:00:00Z</vt:filetime>
  </property>
  <property fmtid="{D5CDD505-2E9C-101B-9397-08002B2CF9AE}" pid="3" name="Creator">
    <vt:lpwstr>Adobe InDesign 17.3 (Macintosh)</vt:lpwstr>
  </property>
  <property fmtid="{D5CDD505-2E9C-101B-9397-08002B2CF9AE}" pid="4" name="LastSaved">
    <vt:filetime>2022-09-27T00:00:00Z</vt:filetime>
  </property>
  <property fmtid="{D5CDD505-2E9C-101B-9397-08002B2CF9AE}" pid="5" name="Producer">
    <vt:lpwstr>Adobe PDF Library 16.0.7</vt:lpwstr>
  </property>
</Properties>
</file>