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2" r:id="rId2"/>
    <p:sldId id="271" r:id="rId3"/>
    <p:sldId id="275" r:id="rId4"/>
    <p:sldId id="278" r:id="rId5"/>
    <p:sldId id="265" r:id="rId6"/>
    <p:sldId id="264" r:id="rId7"/>
    <p:sldId id="277" r:id="rId8"/>
    <p:sldId id="276" r:id="rId9"/>
    <p:sldId id="266" r:id="rId10"/>
    <p:sldId id="273" r:id="rId11"/>
    <p:sldId id="272" r:id="rId12"/>
  </p:sldIdLst>
  <p:sldSz cx="12192000" cy="6858000"/>
  <p:notesSz cx="12192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008C"/>
    <a:srgbClr val="24272A"/>
    <a:srgbClr val="FFCC00"/>
    <a:srgbClr val="FFE600"/>
    <a:srgbClr val="FF00AC"/>
    <a:srgbClr val="49267F"/>
    <a:srgbClr val="898C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BEA9D2-A93A-4566-84CF-5E146011485B}" v="20" dt="2025-09-12T11:17:10.87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9" autoAdjust="0"/>
    <p:restoredTop sz="94719"/>
  </p:normalViewPr>
  <p:slideViewPr>
    <p:cSldViewPr>
      <p:cViewPr varScale="1">
        <p:scale>
          <a:sx n="63" d="100"/>
          <a:sy n="63" d="100"/>
        </p:scale>
        <p:origin x="6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Butt" userId="310a4ad6-08f3-4545-ba8e-f062250a3711" providerId="ADAL" clId="{FB206520-FBE8-4EFE-B6E3-1E01DEAA85B3}"/>
    <pc:docChg chg="undo custSel addSld delSld modSld sldOrd">
      <pc:chgData name="Elaine Butt" userId="310a4ad6-08f3-4545-ba8e-f062250a3711" providerId="ADAL" clId="{FB206520-FBE8-4EFE-B6E3-1E01DEAA85B3}" dt="2025-09-12T11:26:23.771" v="3755" actId="20577"/>
      <pc:docMkLst>
        <pc:docMk/>
      </pc:docMkLst>
      <pc:sldChg chg="modSp add del mod">
        <pc:chgData name="Elaine Butt" userId="310a4ad6-08f3-4545-ba8e-f062250a3711" providerId="ADAL" clId="{FB206520-FBE8-4EFE-B6E3-1E01DEAA85B3}" dt="2025-09-10T15:21:51.894" v="154" actId="47"/>
        <pc:sldMkLst>
          <pc:docMk/>
          <pc:sldMk cId="1611537244" sldId="257"/>
        </pc:sldMkLst>
      </pc:sldChg>
      <pc:sldChg chg="modSp mod">
        <pc:chgData name="Elaine Butt" userId="310a4ad6-08f3-4545-ba8e-f062250a3711" providerId="ADAL" clId="{FB206520-FBE8-4EFE-B6E3-1E01DEAA85B3}" dt="2025-09-12T11:26:23.771" v="3755" actId="20577"/>
        <pc:sldMkLst>
          <pc:docMk/>
          <pc:sldMk cId="2303921438" sldId="264"/>
        </pc:sldMkLst>
        <pc:spChg chg="mod">
          <ac:chgData name="Elaine Butt" userId="310a4ad6-08f3-4545-ba8e-f062250a3711" providerId="ADAL" clId="{FB206520-FBE8-4EFE-B6E3-1E01DEAA85B3}" dt="2025-09-12T11:26:23.771" v="3755" actId="20577"/>
          <ac:spMkLst>
            <pc:docMk/>
            <pc:sldMk cId="2303921438" sldId="264"/>
            <ac:spMk id="4" creationId="{00000000-0000-0000-0000-000000000000}"/>
          </ac:spMkLst>
        </pc:spChg>
      </pc:sldChg>
      <pc:sldChg chg="addSp delSp modSp mod ord">
        <pc:chgData name="Elaine Butt" userId="310a4ad6-08f3-4545-ba8e-f062250a3711" providerId="ADAL" clId="{FB206520-FBE8-4EFE-B6E3-1E01DEAA85B3}" dt="2025-09-12T11:17:10.878" v="3547" actId="478"/>
        <pc:sldMkLst>
          <pc:docMk/>
          <pc:sldMk cId="1987696141" sldId="265"/>
        </pc:sldMkLst>
        <pc:spChg chg="mod">
          <ac:chgData name="Elaine Butt" userId="310a4ad6-08f3-4545-ba8e-f062250a3711" providerId="ADAL" clId="{FB206520-FBE8-4EFE-B6E3-1E01DEAA85B3}" dt="2025-09-10T15:15:12.894" v="28" actId="20577"/>
          <ac:spMkLst>
            <pc:docMk/>
            <pc:sldMk cId="1987696141" sldId="265"/>
            <ac:spMk id="3" creationId="{00000000-0000-0000-0000-000000000000}"/>
          </ac:spMkLst>
        </pc:spChg>
        <pc:spChg chg="mod">
          <ac:chgData name="Elaine Butt" userId="310a4ad6-08f3-4545-ba8e-f062250a3711" providerId="ADAL" clId="{FB206520-FBE8-4EFE-B6E3-1E01DEAA85B3}" dt="2025-09-12T11:14:45.911" v="3539" actId="20577"/>
          <ac:spMkLst>
            <pc:docMk/>
            <pc:sldMk cId="1987696141" sldId="265"/>
            <ac:spMk id="4" creationId="{00000000-0000-0000-0000-000000000000}"/>
          </ac:spMkLst>
        </pc:spChg>
        <pc:picChg chg="add del mod">
          <ac:chgData name="Elaine Butt" userId="310a4ad6-08f3-4545-ba8e-f062250a3711" providerId="ADAL" clId="{FB206520-FBE8-4EFE-B6E3-1E01DEAA85B3}" dt="2025-09-12T11:17:10.878" v="3547" actId="478"/>
          <ac:picMkLst>
            <pc:docMk/>
            <pc:sldMk cId="1987696141" sldId="265"/>
            <ac:picMk id="1026" creationId="{A6C6A552-2C82-3CC2-CDBC-B5187C532029}"/>
          </ac:picMkLst>
        </pc:picChg>
        <pc:picChg chg="add del mod">
          <ac:chgData name="Elaine Butt" userId="310a4ad6-08f3-4545-ba8e-f062250a3711" providerId="ADAL" clId="{FB206520-FBE8-4EFE-B6E3-1E01DEAA85B3}" dt="2025-09-12T11:17:08.918" v="3546" actId="478"/>
          <ac:picMkLst>
            <pc:docMk/>
            <pc:sldMk cId="1987696141" sldId="265"/>
            <ac:picMk id="1028" creationId="{F4A6F1A9-E34B-BFCD-345F-841DAC3D872A}"/>
          </ac:picMkLst>
        </pc:picChg>
      </pc:sldChg>
      <pc:sldChg chg="addSp modSp mod ord">
        <pc:chgData name="Elaine Butt" userId="310a4ad6-08f3-4545-ba8e-f062250a3711" providerId="ADAL" clId="{FB206520-FBE8-4EFE-B6E3-1E01DEAA85B3}" dt="2025-09-12T11:14:19.144" v="3530" actId="207"/>
        <pc:sldMkLst>
          <pc:docMk/>
          <pc:sldMk cId="617386321" sldId="266"/>
        </pc:sldMkLst>
        <pc:spChg chg="mod">
          <ac:chgData name="Elaine Butt" userId="310a4ad6-08f3-4545-ba8e-f062250a3711" providerId="ADAL" clId="{FB206520-FBE8-4EFE-B6E3-1E01DEAA85B3}" dt="2025-09-10T15:20:03.485" v="130" actId="20577"/>
          <ac:spMkLst>
            <pc:docMk/>
            <pc:sldMk cId="617386321" sldId="266"/>
            <ac:spMk id="3" creationId="{00000000-0000-0000-0000-000000000000}"/>
          </ac:spMkLst>
        </pc:spChg>
        <pc:spChg chg="mod">
          <ac:chgData name="Elaine Butt" userId="310a4ad6-08f3-4545-ba8e-f062250a3711" providerId="ADAL" clId="{FB206520-FBE8-4EFE-B6E3-1E01DEAA85B3}" dt="2025-09-12T11:14:19.144" v="3530" actId="207"/>
          <ac:spMkLst>
            <pc:docMk/>
            <pc:sldMk cId="617386321" sldId="266"/>
            <ac:spMk id="4" creationId="{00000000-0000-0000-0000-000000000000}"/>
          </ac:spMkLst>
        </pc:spChg>
      </pc:sldChg>
      <pc:sldChg chg="addSp modSp mod">
        <pc:chgData name="Elaine Butt" userId="310a4ad6-08f3-4545-ba8e-f062250a3711" providerId="ADAL" clId="{FB206520-FBE8-4EFE-B6E3-1E01DEAA85B3}" dt="2025-09-12T11:17:23.038" v="3548" actId="1076"/>
        <pc:sldMkLst>
          <pc:docMk/>
          <pc:sldMk cId="1869635549" sldId="271"/>
        </pc:sldMkLst>
        <pc:spChg chg="mod">
          <ac:chgData name="Elaine Butt" userId="310a4ad6-08f3-4545-ba8e-f062250a3711" providerId="ADAL" clId="{FB206520-FBE8-4EFE-B6E3-1E01DEAA85B3}" dt="2025-09-12T11:17:23.038" v="3548" actId="1076"/>
          <ac:spMkLst>
            <pc:docMk/>
            <pc:sldMk cId="1869635549" sldId="271"/>
            <ac:spMk id="4" creationId="{00000000-0000-0000-0000-000000000000}"/>
          </ac:spMkLst>
        </pc:spChg>
        <pc:picChg chg="add mod">
          <ac:chgData name="Elaine Butt" userId="310a4ad6-08f3-4545-ba8e-f062250a3711" providerId="ADAL" clId="{FB206520-FBE8-4EFE-B6E3-1E01DEAA85B3}" dt="2025-09-12T10:29:11.090" v="2111" actId="1076"/>
          <ac:picMkLst>
            <pc:docMk/>
            <pc:sldMk cId="1869635549" sldId="271"/>
            <ac:picMk id="6" creationId="{810F863E-4827-4AAB-4A1E-C42F55FD9C63}"/>
          </ac:picMkLst>
        </pc:picChg>
      </pc:sldChg>
      <pc:sldChg chg="modSp add mod ord setBg">
        <pc:chgData name="Elaine Butt" userId="310a4ad6-08f3-4545-ba8e-f062250a3711" providerId="ADAL" clId="{FB206520-FBE8-4EFE-B6E3-1E01DEAA85B3}" dt="2025-09-12T11:20:41.091" v="3719" actId="1076"/>
        <pc:sldMkLst>
          <pc:docMk/>
          <pc:sldMk cId="1842105458" sldId="273"/>
        </pc:sldMkLst>
        <pc:spChg chg="mod">
          <ac:chgData name="Elaine Butt" userId="310a4ad6-08f3-4545-ba8e-f062250a3711" providerId="ADAL" clId="{FB206520-FBE8-4EFE-B6E3-1E01DEAA85B3}" dt="2025-09-10T15:22:44.330" v="167" actId="20577"/>
          <ac:spMkLst>
            <pc:docMk/>
            <pc:sldMk cId="1842105458" sldId="273"/>
            <ac:spMk id="3" creationId="{00000000-0000-0000-0000-000000000000}"/>
          </ac:spMkLst>
        </pc:spChg>
        <pc:spChg chg="mod">
          <ac:chgData name="Elaine Butt" userId="310a4ad6-08f3-4545-ba8e-f062250a3711" providerId="ADAL" clId="{FB206520-FBE8-4EFE-B6E3-1E01DEAA85B3}" dt="2025-09-12T11:20:41.091" v="3719" actId="1076"/>
          <ac:spMkLst>
            <pc:docMk/>
            <pc:sldMk cId="1842105458" sldId="273"/>
            <ac:spMk id="4" creationId="{00000000-0000-0000-0000-000000000000}"/>
          </ac:spMkLst>
        </pc:spChg>
      </pc:sldChg>
      <pc:sldChg chg="add del ord setBg">
        <pc:chgData name="Elaine Butt" userId="310a4ad6-08f3-4545-ba8e-f062250a3711" providerId="ADAL" clId="{FB206520-FBE8-4EFE-B6E3-1E01DEAA85B3}" dt="2025-09-12T11:14:32.671" v="3531" actId="47"/>
        <pc:sldMkLst>
          <pc:docMk/>
          <pc:sldMk cId="3330971170" sldId="274"/>
        </pc:sldMkLst>
      </pc:sldChg>
      <pc:sldChg chg="add del setBg">
        <pc:chgData name="Elaine Butt" userId="310a4ad6-08f3-4545-ba8e-f062250a3711" providerId="ADAL" clId="{FB206520-FBE8-4EFE-B6E3-1E01DEAA85B3}" dt="2025-09-10T15:22:15.878" v="157" actId="47"/>
        <pc:sldMkLst>
          <pc:docMk/>
          <pc:sldMk cId="3770367892" sldId="274"/>
        </pc:sldMkLst>
      </pc:sldChg>
      <pc:sldChg chg="modSp add mod ord">
        <pc:chgData name="Elaine Butt" userId="310a4ad6-08f3-4545-ba8e-f062250a3711" providerId="ADAL" clId="{FB206520-FBE8-4EFE-B6E3-1E01DEAA85B3}" dt="2025-09-12T11:12:44.938" v="3476" actId="20577"/>
        <pc:sldMkLst>
          <pc:docMk/>
          <pc:sldMk cId="1187948243" sldId="275"/>
        </pc:sldMkLst>
        <pc:spChg chg="mod">
          <ac:chgData name="Elaine Butt" userId="310a4ad6-08f3-4545-ba8e-f062250a3711" providerId="ADAL" clId="{FB206520-FBE8-4EFE-B6E3-1E01DEAA85B3}" dt="2025-09-10T15:27:32.281" v="539" actId="20577"/>
          <ac:spMkLst>
            <pc:docMk/>
            <pc:sldMk cId="1187948243" sldId="275"/>
            <ac:spMk id="3" creationId="{00000000-0000-0000-0000-000000000000}"/>
          </ac:spMkLst>
        </pc:spChg>
        <pc:spChg chg="mod">
          <ac:chgData name="Elaine Butt" userId="310a4ad6-08f3-4545-ba8e-f062250a3711" providerId="ADAL" clId="{FB206520-FBE8-4EFE-B6E3-1E01DEAA85B3}" dt="2025-09-12T11:12:44.938" v="3476" actId="20577"/>
          <ac:spMkLst>
            <pc:docMk/>
            <pc:sldMk cId="1187948243" sldId="275"/>
            <ac:spMk id="4" creationId="{00000000-0000-0000-0000-000000000000}"/>
          </ac:spMkLst>
        </pc:spChg>
      </pc:sldChg>
      <pc:sldChg chg="modSp add mod ord">
        <pc:chgData name="Elaine Butt" userId="310a4ad6-08f3-4545-ba8e-f062250a3711" providerId="ADAL" clId="{FB206520-FBE8-4EFE-B6E3-1E01DEAA85B3}" dt="2025-09-12T10:45:30.784" v="3341"/>
        <pc:sldMkLst>
          <pc:docMk/>
          <pc:sldMk cId="2592284989" sldId="276"/>
        </pc:sldMkLst>
        <pc:spChg chg="mod">
          <ac:chgData name="Elaine Butt" userId="310a4ad6-08f3-4545-ba8e-f062250a3711" providerId="ADAL" clId="{FB206520-FBE8-4EFE-B6E3-1E01DEAA85B3}" dt="2025-09-11T14:23:02.983" v="585" actId="20577"/>
          <ac:spMkLst>
            <pc:docMk/>
            <pc:sldMk cId="2592284989" sldId="276"/>
            <ac:spMk id="3" creationId="{00000000-0000-0000-0000-000000000000}"/>
          </ac:spMkLst>
        </pc:spChg>
        <pc:spChg chg="mod">
          <ac:chgData name="Elaine Butt" userId="310a4ad6-08f3-4545-ba8e-f062250a3711" providerId="ADAL" clId="{FB206520-FBE8-4EFE-B6E3-1E01DEAA85B3}" dt="2025-09-12T10:45:00.126" v="3335" actId="6549"/>
          <ac:spMkLst>
            <pc:docMk/>
            <pc:sldMk cId="2592284989" sldId="276"/>
            <ac:spMk id="4" creationId="{00000000-0000-0000-0000-000000000000}"/>
          </ac:spMkLst>
        </pc:spChg>
      </pc:sldChg>
      <pc:sldChg chg="modSp add mod ord">
        <pc:chgData name="Elaine Butt" userId="310a4ad6-08f3-4545-ba8e-f062250a3711" providerId="ADAL" clId="{FB206520-FBE8-4EFE-B6E3-1E01DEAA85B3}" dt="2025-09-12T10:36:13.420" v="2798" actId="20577"/>
        <pc:sldMkLst>
          <pc:docMk/>
          <pc:sldMk cId="723613542" sldId="277"/>
        </pc:sldMkLst>
        <pc:spChg chg="mod">
          <ac:chgData name="Elaine Butt" userId="310a4ad6-08f3-4545-ba8e-f062250a3711" providerId="ADAL" clId="{FB206520-FBE8-4EFE-B6E3-1E01DEAA85B3}" dt="2025-09-10T15:28:06.135" v="562" actId="20577"/>
          <ac:spMkLst>
            <pc:docMk/>
            <pc:sldMk cId="723613542" sldId="277"/>
            <ac:spMk id="3" creationId="{00000000-0000-0000-0000-000000000000}"/>
          </ac:spMkLst>
        </pc:spChg>
        <pc:spChg chg="mod">
          <ac:chgData name="Elaine Butt" userId="310a4ad6-08f3-4545-ba8e-f062250a3711" providerId="ADAL" clId="{FB206520-FBE8-4EFE-B6E3-1E01DEAA85B3}" dt="2025-09-12T10:36:13.420" v="2798" actId="20577"/>
          <ac:spMkLst>
            <pc:docMk/>
            <pc:sldMk cId="723613542" sldId="277"/>
            <ac:spMk id="4" creationId="{00000000-0000-0000-0000-000000000000}"/>
          </ac:spMkLst>
        </pc:spChg>
      </pc:sldChg>
      <pc:sldChg chg="modSp add mod">
        <pc:chgData name="Elaine Butt" userId="310a4ad6-08f3-4545-ba8e-f062250a3711" providerId="ADAL" clId="{FB206520-FBE8-4EFE-B6E3-1E01DEAA85B3}" dt="2025-09-12T11:18:42.687" v="3599" actId="20577"/>
        <pc:sldMkLst>
          <pc:docMk/>
          <pc:sldMk cId="2186882293" sldId="278"/>
        </pc:sldMkLst>
        <pc:spChg chg="mod">
          <ac:chgData name="Elaine Butt" userId="310a4ad6-08f3-4545-ba8e-f062250a3711" providerId="ADAL" clId="{FB206520-FBE8-4EFE-B6E3-1E01DEAA85B3}" dt="2025-09-12T10:11:49.992" v="1300" actId="14100"/>
          <ac:spMkLst>
            <pc:docMk/>
            <pc:sldMk cId="2186882293" sldId="278"/>
            <ac:spMk id="3" creationId="{C1BEC0A2-A4B7-BD59-D760-193CBE57559C}"/>
          </ac:spMkLst>
        </pc:spChg>
        <pc:spChg chg="mod">
          <ac:chgData name="Elaine Butt" userId="310a4ad6-08f3-4545-ba8e-f062250a3711" providerId="ADAL" clId="{FB206520-FBE8-4EFE-B6E3-1E01DEAA85B3}" dt="2025-09-12T11:18:42.687" v="3599" actId="20577"/>
          <ac:spMkLst>
            <pc:docMk/>
            <pc:sldMk cId="2186882293" sldId="278"/>
            <ac:spMk id="4" creationId="{ACD66527-7079-1E6E-B31F-BE53E7C6C337}"/>
          </ac:spMkLst>
        </pc:spChg>
      </pc:sldChg>
      <pc:sldMasterChg chg="delSldLayout">
        <pc:chgData name="Elaine Butt" userId="310a4ad6-08f3-4545-ba8e-f062250a3711" providerId="ADAL" clId="{FB206520-FBE8-4EFE-B6E3-1E01DEAA85B3}" dt="2025-09-10T15:21:51.894" v="154" actId="47"/>
        <pc:sldMasterMkLst>
          <pc:docMk/>
          <pc:sldMasterMk cId="0" sldId="2147483648"/>
        </pc:sldMasterMkLst>
        <pc:sldLayoutChg chg="del">
          <pc:chgData name="Elaine Butt" userId="310a4ad6-08f3-4545-ba8e-f062250a3711" providerId="ADAL" clId="{FB206520-FBE8-4EFE-B6E3-1E01DEAA85B3}" dt="2025-09-10T15:21:51.894" v="154" actId="47"/>
          <pc:sldLayoutMkLst>
            <pc:docMk/>
            <pc:sldMasterMk cId="0" sldId="2147483648"/>
            <pc:sldLayoutMk cId="2103606622" sldId="214748367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528320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00000"/>
                </a:solidFill>
              </a:defRPr>
            </a:lvl1pPr>
          </a:lstStyle>
          <a:p>
            <a:endParaRPr lang="en-GB" altLang="en-US" dirty="0"/>
          </a:p>
        </p:txBody>
      </p:sp>
      <p:sp>
        <p:nvSpPr>
          <p:cNvPr id="6147" name="Date Placeholder 2"/>
          <p:cNvSpPr>
            <a:spLocks noGrp="1"/>
          </p:cNvSpPr>
          <p:nvPr>
            <p:ph type="dt" idx="1"/>
          </p:nvPr>
        </p:nvSpPr>
        <p:spPr bwMode="auto">
          <a:xfrm>
            <a:off x="6905625" y="0"/>
            <a:ext cx="528320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</a:defRPr>
            </a:lvl1pPr>
          </a:lstStyle>
          <a:p>
            <a:fld id="{7BA5174D-5C72-49D9-919D-89E40C59AF28}" type="datetimeFigureOut">
              <a:rPr lang="en-GB" altLang="en-US"/>
              <a:pPr/>
              <a:t>12/09/2025</a:t>
            </a:fld>
            <a:endParaRPr lang="en-GB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150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6513513"/>
            <a:ext cx="5283200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00000"/>
                </a:solidFill>
              </a:defRPr>
            </a:lvl1pPr>
          </a:lstStyle>
          <a:p>
            <a:endParaRPr lang="en-GB" altLang="en-US" dirty="0"/>
          </a:p>
        </p:txBody>
      </p:sp>
      <p:sp>
        <p:nvSpPr>
          <p:cNvPr id="6151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6905625" y="6513513"/>
            <a:ext cx="5283200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</a:defRPr>
            </a:lvl1pPr>
          </a:lstStyle>
          <a:p>
            <a:fld id="{4AA0FB9C-9705-40F1-9898-37D6C5924F2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://www.boltoncvs.org.uk/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g object 16"/>
          <p:cNvSpPr>
            <a:spLocks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12191695 w 12192000"/>
              <a:gd name="T1" fmla="*/ 0 h 6858000"/>
              <a:gd name="T2" fmla="*/ 0 w 12192000"/>
              <a:gd name="T3" fmla="*/ 0 h 6858000"/>
              <a:gd name="T4" fmla="*/ 0 w 12192000"/>
              <a:gd name="T5" fmla="*/ 6858000 h 6858000"/>
              <a:gd name="T6" fmla="*/ 12191695 w 12192000"/>
              <a:gd name="T7" fmla="*/ 6858000 h 6858000"/>
              <a:gd name="T8" fmla="*/ 12191695 w 12192000"/>
              <a:gd name="T9" fmla="*/ 0 h 6858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92000" h="6858000">
                <a:moveTo>
                  <a:pt x="12191695" y="0"/>
                </a:moveTo>
                <a:lnTo>
                  <a:pt x="0" y="0"/>
                </a:lnTo>
                <a:lnTo>
                  <a:pt x="0" y="6858000"/>
                </a:lnTo>
                <a:lnTo>
                  <a:pt x="12191695" y="6858000"/>
                </a:lnTo>
                <a:lnTo>
                  <a:pt x="12191695" y="0"/>
                </a:lnTo>
                <a:close/>
              </a:path>
            </a:pathLst>
          </a:custGeom>
          <a:solidFill>
            <a:srgbClr val="4D00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 dirty="0"/>
          </a:p>
        </p:txBody>
      </p:sp>
      <p:pic>
        <p:nvPicPr>
          <p:cNvPr id="6" name="object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1192213"/>
            <a:ext cx="4475163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ject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2205038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Logo&#10;&#10;Description automatically generated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2638" y="374650"/>
            <a:ext cx="852487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" y="3013501"/>
            <a:ext cx="11429999" cy="83099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5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765E51E-D97C-2E00-7DAD-6524866EC4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0" y="6113417"/>
            <a:ext cx="55626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6003155F-72EA-7589-6FC2-932F73DD8B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99122" y="6324600"/>
            <a:ext cx="2895600" cy="381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8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18"/>
          <p:cNvGrpSpPr>
            <a:grpSpLocks/>
          </p:cNvGrpSpPr>
          <p:nvPr/>
        </p:nvGrpSpPr>
        <p:grpSpPr bwMode="auto">
          <a:xfrm>
            <a:off x="546100" y="0"/>
            <a:ext cx="1416050" cy="596900"/>
            <a:chOff x="546838" y="0"/>
            <a:chExt cx="1414780" cy="597535"/>
          </a:xfrm>
        </p:grpSpPr>
        <p:sp>
          <p:nvSpPr>
            <p:cNvPr id="6" name="object 19"/>
            <p:cNvSpPr>
              <a:spLocks/>
            </p:cNvSpPr>
            <p:nvPr/>
          </p:nvSpPr>
          <p:spPr bwMode="auto">
            <a:xfrm>
              <a:off x="1456007" y="0"/>
              <a:ext cx="505459" cy="502284"/>
            </a:xfrm>
            <a:custGeom>
              <a:avLst/>
              <a:gdLst>
                <a:gd name="T0" fmla="*/ 156590 w 505460"/>
                <a:gd name="T1" fmla="*/ 500806 h 502284"/>
                <a:gd name="T2" fmla="*/ 154774 w 505460"/>
                <a:gd name="T3" fmla="*/ 501860 h 502284"/>
                <a:gd name="T4" fmla="*/ 156590 w 505460"/>
                <a:gd name="T5" fmla="*/ 500819 h 502284"/>
                <a:gd name="T6" fmla="*/ 156590 w 505460"/>
                <a:gd name="T7" fmla="*/ 500806 h 502284"/>
                <a:gd name="T8" fmla="*/ 435920 w 505460"/>
                <a:gd name="T9" fmla="*/ 206827 h 502284"/>
                <a:gd name="T10" fmla="*/ 77660 w 505460"/>
                <a:gd name="T11" fmla="*/ 206827 h 502284"/>
                <a:gd name="T12" fmla="*/ 117869 w 505460"/>
                <a:gd name="T13" fmla="*/ 212034 h 502284"/>
                <a:gd name="T14" fmla="*/ 155432 w 505460"/>
                <a:gd name="T15" fmla="*/ 227280 h 502284"/>
                <a:gd name="T16" fmla="*/ 188256 w 505460"/>
                <a:gd name="T17" fmla="*/ 252004 h 502284"/>
                <a:gd name="T18" fmla="*/ 214248 w 505460"/>
                <a:gd name="T19" fmla="*/ 285643 h 502284"/>
                <a:gd name="T20" fmla="*/ 232114 w 505460"/>
                <a:gd name="T21" fmla="*/ 332419 h 502284"/>
                <a:gd name="T22" fmla="*/ 234514 w 505460"/>
                <a:gd name="T23" fmla="*/ 380691 h 502284"/>
                <a:gd name="T24" fmla="*/ 222380 w 505460"/>
                <a:gd name="T25" fmla="*/ 426994 h 502284"/>
                <a:gd name="T26" fmla="*/ 196642 w 505460"/>
                <a:gd name="T27" fmla="*/ 467866 h 502284"/>
                <a:gd name="T28" fmla="*/ 158229 w 505460"/>
                <a:gd name="T29" fmla="*/ 499841 h 502284"/>
                <a:gd name="T30" fmla="*/ 200045 w 505460"/>
                <a:gd name="T31" fmla="*/ 473631 h 502284"/>
                <a:gd name="T32" fmla="*/ 239494 w 505460"/>
                <a:gd name="T33" fmla="*/ 444978 h 502284"/>
                <a:gd name="T34" fmla="*/ 276522 w 505460"/>
                <a:gd name="T35" fmla="*/ 414045 h 502284"/>
                <a:gd name="T36" fmla="*/ 311074 w 505460"/>
                <a:gd name="T37" fmla="*/ 380995 h 502284"/>
                <a:gd name="T38" fmla="*/ 343097 w 505460"/>
                <a:gd name="T39" fmla="*/ 345991 h 502284"/>
                <a:gd name="T40" fmla="*/ 372536 w 505460"/>
                <a:gd name="T41" fmla="*/ 309196 h 502284"/>
                <a:gd name="T42" fmla="*/ 399336 w 505460"/>
                <a:gd name="T43" fmla="*/ 270773 h 502284"/>
                <a:gd name="T44" fmla="*/ 423444 w 505460"/>
                <a:gd name="T45" fmla="*/ 230885 h 502284"/>
                <a:gd name="T46" fmla="*/ 435920 w 505460"/>
                <a:gd name="T47" fmla="*/ 206827 h 502284"/>
                <a:gd name="T48" fmla="*/ 493880 w 505460"/>
                <a:gd name="T49" fmla="*/ 53652 h 502284"/>
                <a:gd name="T50" fmla="*/ 160642 w 505460"/>
                <a:gd name="T51" fmla="*/ 53652 h 502284"/>
                <a:gd name="T52" fmla="*/ 160185 w 505460"/>
                <a:gd name="T53" fmla="*/ 54579 h 502284"/>
                <a:gd name="T54" fmla="*/ 137921 w 505460"/>
                <a:gd name="T55" fmla="*/ 94737 h 502284"/>
                <a:gd name="T56" fmla="*/ 110458 w 505460"/>
                <a:gd name="T57" fmla="*/ 133062 h 502284"/>
                <a:gd name="T58" fmla="*/ 78292 w 505460"/>
                <a:gd name="T59" fmla="*/ 168221 h 502284"/>
                <a:gd name="T60" fmla="*/ 41460 w 505460"/>
                <a:gd name="T61" fmla="*/ 199807 h 502284"/>
                <a:gd name="T62" fmla="*/ 0 w 505460"/>
                <a:gd name="T63" fmla="*/ 227413 h 502284"/>
                <a:gd name="T64" fmla="*/ 18781 w 505460"/>
                <a:gd name="T65" fmla="*/ 218308 h 502284"/>
                <a:gd name="T66" fmla="*/ 38144 w 505460"/>
                <a:gd name="T67" fmla="*/ 211886 h 502284"/>
                <a:gd name="T68" fmla="*/ 57850 w 505460"/>
                <a:gd name="T69" fmla="*/ 208080 h 502284"/>
                <a:gd name="T70" fmla="*/ 77660 w 505460"/>
                <a:gd name="T71" fmla="*/ 206827 h 502284"/>
                <a:gd name="T72" fmla="*/ 435920 w 505460"/>
                <a:gd name="T73" fmla="*/ 206827 h 502284"/>
                <a:gd name="T74" fmla="*/ 444804 w 505460"/>
                <a:gd name="T75" fmla="*/ 189694 h 502284"/>
                <a:gd name="T76" fmla="*/ 477641 w 505460"/>
                <a:gd name="T77" fmla="*/ 109158 h 502284"/>
                <a:gd name="T78" fmla="*/ 493333 w 505460"/>
                <a:gd name="T79" fmla="*/ 56206 h 502284"/>
                <a:gd name="T80" fmla="*/ 493880 w 505460"/>
                <a:gd name="T81" fmla="*/ 53652 h 502284"/>
                <a:gd name="T82" fmla="*/ 160529 w 505460"/>
                <a:gd name="T83" fmla="*/ 53856 h 502284"/>
                <a:gd name="T84" fmla="*/ 160129 w 505460"/>
                <a:gd name="T85" fmla="*/ 54579 h 502284"/>
                <a:gd name="T86" fmla="*/ 160529 w 505460"/>
                <a:gd name="T87" fmla="*/ 53856 h 502284"/>
                <a:gd name="T88" fmla="*/ 505163 w 505460"/>
                <a:gd name="T89" fmla="*/ 0 h 502284"/>
                <a:gd name="T90" fmla="*/ 181844 w 505460"/>
                <a:gd name="T91" fmla="*/ 0 h 502284"/>
                <a:gd name="T92" fmla="*/ 181679 w 505460"/>
                <a:gd name="T93" fmla="*/ 620 h 502284"/>
                <a:gd name="T94" fmla="*/ 168186 w 505460"/>
                <a:gd name="T95" fmla="*/ 36939 h 502284"/>
                <a:gd name="T96" fmla="*/ 166700 w 505460"/>
                <a:gd name="T97" fmla="*/ 40380 h 502284"/>
                <a:gd name="T98" fmla="*/ 164503 w 505460"/>
                <a:gd name="T99" fmla="*/ 45333 h 502284"/>
                <a:gd name="T100" fmla="*/ 160529 w 505460"/>
                <a:gd name="T101" fmla="*/ 53856 h 502284"/>
                <a:gd name="T102" fmla="*/ 160642 w 505460"/>
                <a:gd name="T103" fmla="*/ 53652 h 502284"/>
                <a:gd name="T104" fmla="*/ 493880 w 505460"/>
                <a:gd name="T105" fmla="*/ 53652 h 502284"/>
                <a:gd name="T106" fmla="*/ 504798 w 505460"/>
                <a:gd name="T107" fmla="*/ 2695 h 502284"/>
                <a:gd name="T108" fmla="*/ 505163 w 505460"/>
                <a:gd name="T109" fmla="*/ 0 h 502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5460" h="502284">
                  <a:moveTo>
                    <a:pt x="156590" y="500806"/>
                  </a:moveTo>
                  <a:lnTo>
                    <a:pt x="154774" y="501860"/>
                  </a:lnTo>
                  <a:lnTo>
                    <a:pt x="156590" y="500819"/>
                  </a:lnTo>
                  <a:lnTo>
                    <a:pt x="156590" y="500806"/>
                  </a:lnTo>
                  <a:close/>
                </a:path>
                <a:path w="505460" h="502284">
                  <a:moveTo>
                    <a:pt x="435920" y="206827"/>
                  </a:moveTo>
                  <a:lnTo>
                    <a:pt x="77660" y="206827"/>
                  </a:lnTo>
                  <a:lnTo>
                    <a:pt x="117869" y="212034"/>
                  </a:lnTo>
                  <a:lnTo>
                    <a:pt x="155432" y="227280"/>
                  </a:lnTo>
                  <a:lnTo>
                    <a:pt x="188256" y="252004"/>
                  </a:lnTo>
                  <a:lnTo>
                    <a:pt x="214248" y="285643"/>
                  </a:lnTo>
                  <a:lnTo>
                    <a:pt x="232114" y="332419"/>
                  </a:lnTo>
                  <a:lnTo>
                    <a:pt x="234514" y="380691"/>
                  </a:lnTo>
                  <a:lnTo>
                    <a:pt x="222380" y="426994"/>
                  </a:lnTo>
                  <a:lnTo>
                    <a:pt x="196642" y="467866"/>
                  </a:lnTo>
                  <a:lnTo>
                    <a:pt x="158229" y="499841"/>
                  </a:lnTo>
                  <a:lnTo>
                    <a:pt x="200045" y="473631"/>
                  </a:lnTo>
                  <a:lnTo>
                    <a:pt x="239494" y="444978"/>
                  </a:lnTo>
                  <a:lnTo>
                    <a:pt x="276522" y="414045"/>
                  </a:lnTo>
                  <a:lnTo>
                    <a:pt x="311074" y="380995"/>
                  </a:lnTo>
                  <a:lnTo>
                    <a:pt x="343097" y="345991"/>
                  </a:lnTo>
                  <a:lnTo>
                    <a:pt x="372536" y="309196"/>
                  </a:lnTo>
                  <a:lnTo>
                    <a:pt x="399336" y="270773"/>
                  </a:lnTo>
                  <a:lnTo>
                    <a:pt x="423444" y="230885"/>
                  </a:lnTo>
                  <a:lnTo>
                    <a:pt x="435920" y="206827"/>
                  </a:lnTo>
                  <a:close/>
                </a:path>
                <a:path w="505460" h="502284">
                  <a:moveTo>
                    <a:pt x="493880" y="53652"/>
                  </a:moveTo>
                  <a:lnTo>
                    <a:pt x="160642" y="53652"/>
                  </a:lnTo>
                  <a:lnTo>
                    <a:pt x="160185" y="54579"/>
                  </a:lnTo>
                  <a:lnTo>
                    <a:pt x="137921" y="94737"/>
                  </a:lnTo>
                  <a:lnTo>
                    <a:pt x="110458" y="133062"/>
                  </a:lnTo>
                  <a:lnTo>
                    <a:pt x="78292" y="168221"/>
                  </a:lnTo>
                  <a:lnTo>
                    <a:pt x="41460" y="199807"/>
                  </a:lnTo>
                  <a:lnTo>
                    <a:pt x="0" y="227413"/>
                  </a:lnTo>
                  <a:lnTo>
                    <a:pt x="18781" y="218308"/>
                  </a:lnTo>
                  <a:lnTo>
                    <a:pt x="38144" y="211886"/>
                  </a:lnTo>
                  <a:lnTo>
                    <a:pt x="57850" y="208080"/>
                  </a:lnTo>
                  <a:lnTo>
                    <a:pt x="77660" y="206827"/>
                  </a:lnTo>
                  <a:lnTo>
                    <a:pt x="435920" y="206827"/>
                  </a:lnTo>
                  <a:lnTo>
                    <a:pt x="444804" y="189694"/>
                  </a:lnTo>
                  <a:lnTo>
                    <a:pt x="477641" y="109158"/>
                  </a:lnTo>
                  <a:lnTo>
                    <a:pt x="493333" y="56206"/>
                  </a:lnTo>
                  <a:lnTo>
                    <a:pt x="493880" y="53652"/>
                  </a:lnTo>
                  <a:close/>
                </a:path>
                <a:path w="505460" h="502284">
                  <a:moveTo>
                    <a:pt x="160529" y="53856"/>
                  </a:moveTo>
                  <a:lnTo>
                    <a:pt x="160129" y="54579"/>
                  </a:lnTo>
                  <a:lnTo>
                    <a:pt x="160529" y="53856"/>
                  </a:lnTo>
                  <a:close/>
                </a:path>
                <a:path w="505460" h="502284">
                  <a:moveTo>
                    <a:pt x="505163" y="0"/>
                  </a:moveTo>
                  <a:lnTo>
                    <a:pt x="181844" y="0"/>
                  </a:lnTo>
                  <a:lnTo>
                    <a:pt x="181679" y="620"/>
                  </a:lnTo>
                  <a:lnTo>
                    <a:pt x="168186" y="36939"/>
                  </a:lnTo>
                  <a:lnTo>
                    <a:pt x="166700" y="40380"/>
                  </a:lnTo>
                  <a:lnTo>
                    <a:pt x="164503" y="45333"/>
                  </a:lnTo>
                  <a:lnTo>
                    <a:pt x="160529" y="53856"/>
                  </a:lnTo>
                  <a:lnTo>
                    <a:pt x="160642" y="53652"/>
                  </a:lnTo>
                  <a:lnTo>
                    <a:pt x="493880" y="53652"/>
                  </a:lnTo>
                  <a:lnTo>
                    <a:pt x="504798" y="2695"/>
                  </a:lnTo>
                  <a:lnTo>
                    <a:pt x="505163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GB" dirty="0"/>
            </a:p>
          </p:txBody>
        </p:sp>
        <p:sp>
          <p:nvSpPr>
            <p:cNvPr id="7" name="object 20"/>
            <p:cNvSpPr>
              <a:spLocks/>
            </p:cNvSpPr>
            <p:nvPr/>
          </p:nvSpPr>
          <p:spPr bwMode="auto">
            <a:xfrm>
              <a:off x="546838" y="0"/>
              <a:ext cx="1067435" cy="597535"/>
            </a:xfrm>
            <a:custGeom>
              <a:avLst/>
              <a:gdLst>
                <a:gd name="T0" fmla="*/ 1067398 w 1067435"/>
                <a:gd name="T1" fmla="*/ 499845 h 597535"/>
                <a:gd name="T2" fmla="*/ 4383 w 1067435"/>
                <a:gd name="T3" fmla="*/ 25453 h 597535"/>
                <a:gd name="T4" fmla="*/ 47186 w 1067435"/>
                <a:gd name="T5" fmla="*/ 161682 h 597535"/>
                <a:gd name="T6" fmla="*/ 114771 w 1067435"/>
                <a:gd name="T7" fmla="*/ 284567 h 597535"/>
                <a:gd name="T8" fmla="*/ 246734 w 1067435"/>
                <a:gd name="T9" fmla="*/ 430021 h 597535"/>
                <a:gd name="T10" fmla="*/ 410038 w 1067435"/>
                <a:gd name="T11" fmla="*/ 532717 h 597535"/>
                <a:gd name="T12" fmla="*/ 566037 w 1067435"/>
                <a:gd name="T13" fmla="*/ 583024 h 597535"/>
                <a:gd name="T14" fmla="*/ 652235 w 1067435"/>
                <a:gd name="T15" fmla="*/ 594866 h 597535"/>
                <a:gd name="T16" fmla="*/ 693713 w 1067435"/>
                <a:gd name="T17" fmla="*/ 596856 h 597535"/>
                <a:gd name="T18" fmla="*/ 759856 w 1067435"/>
                <a:gd name="T19" fmla="*/ 595088 h 597535"/>
                <a:gd name="T20" fmla="*/ 914903 w 1067435"/>
                <a:gd name="T21" fmla="*/ 566258 h 597535"/>
                <a:gd name="T22" fmla="*/ 1025623 w 1067435"/>
                <a:gd name="T23" fmla="*/ 521943 h 597535"/>
                <a:gd name="T24" fmla="*/ 909381 w 1067435"/>
                <a:gd name="T25" fmla="*/ 501498 h 597535"/>
                <a:gd name="T26" fmla="*/ 832630 w 1067435"/>
                <a:gd name="T27" fmla="*/ 396014 h 597535"/>
                <a:gd name="T28" fmla="*/ 854954 w 1067435"/>
                <a:gd name="T29" fmla="*/ 281913 h 597535"/>
                <a:gd name="T30" fmla="*/ 691930 w 1067435"/>
                <a:gd name="T31" fmla="*/ 281611 h 597535"/>
                <a:gd name="T32" fmla="*/ 677051 w 1067435"/>
                <a:gd name="T33" fmla="*/ 280783 h 597535"/>
                <a:gd name="T34" fmla="*/ 660922 w 1067435"/>
                <a:gd name="T35" fmla="*/ 279233 h 597535"/>
                <a:gd name="T36" fmla="*/ 620070 w 1067435"/>
                <a:gd name="T37" fmla="*/ 272449 h 597535"/>
                <a:gd name="T38" fmla="*/ 514809 w 1067435"/>
                <a:gd name="T39" fmla="*/ 233043 h 597535"/>
                <a:gd name="T40" fmla="*/ 505574 w 1067435"/>
                <a:gd name="T41" fmla="*/ 227925 h 597535"/>
                <a:gd name="T42" fmla="*/ 496879 w 1067435"/>
                <a:gd name="T43" fmla="*/ 222693 h 597535"/>
                <a:gd name="T44" fmla="*/ 410056 w 1067435"/>
                <a:gd name="T45" fmla="*/ 151205 h 597535"/>
                <a:gd name="T46" fmla="*/ 379896 w 1067435"/>
                <a:gd name="T47" fmla="*/ 113905 h 597535"/>
                <a:gd name="T48" fmla="*/ 350358 w 1067435"/>
                <a:gd name="T49" fmla="*/ 66098 h 597535"/>
                <a:gd name="T50" fmla="*/ 97203 w 1067435"/>
                <a:gd name="T51" fmla="*/ 28911 h 597535"/>
                <a:gd name="T52" fmla="*/ 1063944 w 1067435"/>
                <a:gd name="T53" fmla="*/ 501852 h 597535"/>
                <a:gd name="T54" fmla="*/ 1006726 w 1067435"/>
                <a:gd name="T55" fmla="*/ 520718 h 597535"/>
                <a:gd name="T56" fmla="*/ 1063944 w 1067435"/>
                <a:gd name="T57" fmla="*/ 501852 h 597535"/>
                <a:gd name="T58" fmla="*/ 809575 w 1067435"/>
                <a:gd name="T59" fmla="*/ 268697 h 597535"/>
                <a:gd name="T60" fmla="*/ 854954 w 1067435"/>
                <a:gd name="T61" fmla="*/ 281913 h 597535"/>
                <a:gd name="T62" fmla="*/ 909169 w 1067435"/>
                <a:gd name="T63" fmla="*/ 227405 h 597535"/>
                <a:gd name="T64" fmla="*/ 677387 w 1067435"/>
                <a:gd name="T65" fmla="*/ 280783 h 597535"/>
                <a:gd name="T66" fmla="*/ 676556 w 1067435"/>
                <a:gd name="T67" fmla="*/ 280745 h 597535"/>
                <a:gd name="T68" fmla="*/ 675961 w 1067435"/>
                <a:gd name="T69" fmla="*/ 280692 h 597535"/>
                <a:gd name="T70" fmla="*/ 662408 w 1067435"/>
                <a:gd name="T71" fmla="*/ 279398 h 597535"/>
                <a:gd name="T72" fmla="*/ 661207 w 1067435"/>
                <a:gd name="T73" fmla="*/ 279264 h 597535"/>
                <a:gd name="T74" fmla="*/ 657975 w 1067435"/>
                <a:gd name="T75" fmla="*/ 278903 h 597535"/>
                <a:gd name="T76" fmla="*/ 513757 w 1067435"/>
                <a:gd name="T77" fmla="*/ 232528 h 597535"/>
                <a:gd name="T78" fmla="*/ 513757 w 1067435"/>
                <a:gd name="T79" fmla="*/ 232528 h 597535"/>
                <a:gd name="T80" fmla="*/ 513587 w 1067435"/>
                <a:gd name="T81" fmla="*/ 232434 h 597535"/>
                <a:gd name="T82" fmla="*/ 512903 w 1067435"/>
                <a:gd name="T83" fmla="*/ 232053 h 597535"/>
                <a:gd name="T84" fmla="*/ 498251 w 1067435"/>
                <a:gd name="T85" fmla="*/ 223595 h 597535"/>
                <a:gd name="T86" fmla="*/ 496736 w 1067435"/>
                <a:gd name="T87" fmla="*/ 222693 h 597535"/>
                <a:gd name="T88" fmla="*/ 385179 w 1067435"/>
                <a:gd name="T89" fmla="*/ 121131 h 597535"/>
                <a:gd name="T90" fmla="*/ 382977 w 1067435"/>
                <a:gd name="T91" fmla="*/ 118134 h 597535"/>
                <a:gd name="T92" fmla="*/ 374512 w 1067435"/>
                <a:gd name="T93" fmla="*/ 106215 h 597535"/>
                <a:gd name="T94" fmla="*/ 374348 w 1067435"/>
                <a:gd name="T95" fmla="*/ 105942 h 597535"/>
                <a:gd name="T96" fmla="*/ 323622 w 1067435"/>
                <a:gd name="T97" fmla="*/ 0 h 597535"/>
                <a:gd name="T98" fmla="*/ 196792 w 1067435"/>
                <a:gd name="T99" fmla="*/ 28911 h 597535"/>
                <a:gd name="T100" fmla="*/ 330846 w 1067435"/>
                <a:gd name="T101" fmla="*/ 22953 h 597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67435" h="597535">
                  <a:moveTo>
                    <a:pt x="1067398" y="499845"/>
                  </a:moveTo>
                  <a:lnTo>
                    <a:pt x="1065760" y="500797"/>
                  </a:lnTo>
                  <a:lnTo>
                    <a:pt x="1067398" y="499845"/>
                  </a:lnTo>
                  <a:close/>
                </a:path>
                <a:path w="1067435" h="597535">
                  <a:moveTo>
                    <a:pt x="47409" y="0"/>
                  </a:moveTo>
                  <a:lnTo>
                    <a:pt x="0" y="0"/>
                  </a:lnTo>
                  <a:lnTo>
                    <a:pt x="4383" y="25453"/>
                  </a:lnTo>
                  <a:lnTo>
                    <a:pt x="15706" y="72128"/>
                  </a:lnTo>
                  <a:lnTo>
                    <a:pt x="30012" y="117581"/>
                  </a:lnTo>
                  <a:lnTo>
                    <a:pt x="47186" y="161682"/>
                  </a:lnTo>
                  <a:lnTo>
                    <a:pt x="67114" y="204301"/>
                  </a:lnTo>
                  <a:lnTo>
                    <a:pt x="89680" y="245306"/>
                  </a:lnTo>
                  <a:lnTo>
                    <a:pt x="114771" y="284567"/>
                  </a:lnTo>
                  <a:lnTo>
                    <a:pt x="168109" y="353276"/>
                  </a:lnTo>
                  <a:lnTo>
                    <a:pt x="206122" y="393338"/>
                  </a:lnTo>
                  <a:lnTo>
                    <a:pt x="246734" y="430021"/>
                  </a:lnTo>
                  <a:lnTo>
                    <a:pt x="289696" y="463243"/>
                  </a:lnTo>
                  <a:lnTo>
                    <a:pt x="334760" y="492923"/>
                  </a:lnTo>
                  <a:lnTo>
                    <a:pt x="410038" y="532717"/>
                  </a:lnTo>
                  <a:lnTo>
                    <a:pt x="460281" y="553311"/>
                  </a:lnTo>
                  <a:lnTo>
                    <a:pt x="512346" y="570139"/>
                  </a:lnTo>
                  <a:lnTo>
                    <a:pt x="566037" y="583024"/>
                  </a:lnTo>
                  <a:lnTo>
                    <a:pt x="621158" y="591793"/>
                  </a:lnTo>
                  <a:lnTo>
                    <a:pt x="651625" y="594803"/>
                  </a:lnTo>
                  <a:lnTo>
                    <a:pt x="652235" y="594866"/>
                  </a:lnTo>
                  <a:lnTo>
                    <a:pt x="666058" y="595798"/>
                  </a:lnTo>
                  <a:lnTo>
                    <a:pt x="679885" y="596460"/>
                  </a:lnTo>
                  <a:lnTo>
                    <a:pt x="693713" y="596856"/>
                  </a:lnTo>
                  <a:lnTo>
                    <a:pt x="707544" y="596987"/>
                  </a:lnTo>
                  <a:lnTo>
                    <a:pt x="707937" y="596987"/>
                  </a:lnTo>
                  <a:lnTo>
                    <a:pt x="759856" y="595088"/>
                  </a:lnTo>
                  <a:lnTo>
                    <a:pt x="811814" y="589361"/>
                  </a:lnTo>
                  <a:lnTo>
                    <a:pt x="863575" y="579765"/>
                  </a:lnTo>
                  <a:lnTo>
                    <a:pt x="914903" y="566258"/>
                  </a:lnTo>
                  <a:lnTo>
                    <a:pt x="965564" y="548799"/>
                  </a:lnTo>
                  <a:lnTo>
                    <a:pt x="1015323" y="527344"/>
                  </a:lnTo>
                  <a:lnTo>
                    <a:pt x="1025623" y="521943"/>
                  </a:lnTo>
                  <a:lnTo>
                    <a:pt x="987147" y="521943"/>
                  </a:lnTo>
                  <a:lnTo>
                    <a:pt x="946940" y="516738"/>
                  </a:lnTo>
                  <a:lnTo>
                    <a:pt x="909381" y="501498"/>
                  </a:lnTo>
                  <a:lnTo>
                    <a:pt x="876562" y="476782"/>
                  </a:lnTo>
                  <a:lnTo>
                    <a:pt x="850571" y="443152"/>
                  </a:lnTo>
                  <a:lnTo>
                    <a:pt x="832630" y="396014"/>
                  </a:lnTo>
                  <a:lnTo>
                    <a:pt x="830371" y="347382"/>
                  </a:lnTo>
                  <a:lnTo>
                    <a:pt x="842850" y="300800"/>
                  </a:lnTo>
                  <a:lnTo>
                    <a:pt x="854954" y="281913"/>
                  </a:lnTo>
                  <a:lnTo>
                    <a:pt x="707544" y="281913"/>
                  </a:lnTo>
                  <a:lnTo>
                    <a:pt x="699725" y="281837"/>
                  </a:lnTo>
                  <a:lnTo>
                    <a:pt x="691930" y="281611"/>
                  </a:lnTo>
                  <a:lnTo>
                    <a:pt x="684167" y="281238"/>
                  </a:lnTo>
                  <a:lnTo>
                    <a:pt x="677387" y="280783"/>
                  </a:lnTo>
                  <a:lnTo>
                    <a:pt x="677051" y="280783"/>
                  </a:lnTo>
                  <a:lnTo>
                    <a:pt x="675222" y="280630"/>
                  </a:lnTo>
                  <a:lnTo>
                    <a:pt x="667246" y="279919"/>
                  </a:lnTo>
                  <a:lnTo>
                    <a:pt x="660922" y="279233"/>
                  </a:lnTo>
                  <a:lnTo>
                    <a:pt x="657975" y="278903"/>
                  </a:lnTo>
                  <a:lnTo>
                    <a:pt x="658309" y="278903"/>
                  </a:lnTo>
                  <a:lnTo>
                    <a:pt x="620070" y="272449"/>
                  </a:lnTo>
                  <a:lnTo>
                    <a:pt x="583001" y="262422"/>
                  </a:lnTo>
                  <a:lnTo>
                    <a:pt x="547456" y="249027"/>
                  </a:lnTo>
                  <a:lnTo>
                    <a:pt x="514809" y="233043"/>
                  </a:lnTo>
                  <a:lnTo>
                    <a:pt x="514681" y="233043"/>
                  </a:lnTo>
                  <a:lnTo>
                    <a:pt x="513564" y="232434"/>
                  </a:lnTo>
                  <a:lnTo>
                    <a:pt x="505574" y="227925"/>
                  </a:lnTo>
                  <a:lnTo>
                    <a:pt x="498248" y="223595"/>
                  </a:lnTo>
                  <a:lnTo>
                    <a:pt x="496736" y="222693"/>
                  </a:lnTo>
                  <a:lnTo>
                    <a:pt x="496879" y="222693"/>
                  </a:lnTo>
                  <a:lnTo>
                    <a:pt x="466666" y="202384"/>
                  </a:lnTo>
                  <a:lnTo>
                    <a:pt x="437286" y="178297"/>
                  </a:lnTo>
                  <a:lnTo>
                    <a:pt x="410056" y="151205"/>
                  </a:lnTo>
                  <a:lnTo>
                    <a:pt x="385663" y="121715"/>
                  </a:lnTo>
                  <a:lnTo>
                    <a:pt x="382957" y="118134"/>
                  </a:lnTo>
                  <a:lnTo>
                    <a:pt x="379896" y="113905"/>
                  </a:lnTo>
                  <a:lnTo>
                    <a:pt x="374703" y="106488"/>
                  </a:lnTo>
                  <a:lnTo>
                    <a:pt x="374321" y="105942"/>
                  </a:lnTo>
                  <a:lnTo>
                    <a:pt x="350358" y="66098"/>
                  </a:lnTo>
                  <a:lnTo>
                    <a:pt x="337172" y="36943"/>
                  </a:lnTo>
                  <a:lnTo>
                    <a:pt x="147004" y="36943"/>
                  </a:lnTo>
                  <a:lnTo>
                    <a:pt x="97203" y="28911"/>
                  </a:lnTo>
                  <a:lnTo>
                    <a:pt x="53956" y="6546"/>
                  </a:lnTo>
                  <a:lnTo>
                    <a:pt x="47409" y="0"/>
                  </a:lnTo>
                  <a:close/>
                </a:path>
                <a:path w="1067435" h="597535">
                  <a:moveTo>
                    <a:pt x="1063944" y="501852"/>
                  </a:moveTo>
                  <a:lnTo>
                    <a:pt x="1045350" y="510734"/>
                  </a:lnTo>
                  <a:lnTo>
                    <a:pt x="1026202" y="517003"/>
                  </a:lnTo>
                  <a:lnTo>
                    <a:pt x="1006726" y="520718"/>
                  </a:lnTo>
                  <a:lnTo>
                    <a:pt x="987147" y="521943"/>
                  </a:lnTo>
                  <a:lnTo>
                    <a:pt x="1025623" y="521943"/>
                  </a:lnTo>
                  <a:lnTo>
                    <a:pt x="1063944" y="501852"/>
                  </a:lnTo>
                  <a:close/>
                </a:path>
                <a:path w="1067435" h="597535">
                  <a:moveTo>
                    <a:pt x="909169" y="227405"/>
                  </a:moveTo>
                  <a:lnTo>
                    <a:pt x="859563" y="251879"/>
                  </a:lnTo>
                  <a:lnTo>
                    <a:pt x="809575" y="268697"/>
                  </a:lnTo>
                  <a:lnTo>
                    <a:pt x="758750" y="278626"/>
                  </a:lnTo>
                  <a:lnTo>
                    <a:pt x="707544" y="281913"/>
                  </a:lnTo>
                  <a:lnTo>
                    <a:pt x="854954" y="281913"/>
                  </a:lnTo>
                  <a:lnTo>
                    <a:pt x="869118" y="259813"/>
                  </a:lnTo>
                  <a:lnTo>
                    <a:pt x="908293" y="227925"/>
                  </a:lnTo>
                  <a:lnTo>
                    <a:pt x="909169" y="227405"/>
                  </a:lnTo>
                  <a:close/>
                </a:path>
                <a:path w="1067435" h="597535">
                  <a:moveTo>
                    <a:pt x="676441" y="280719"/>
                  </a:moveTo>
                  <a:lnTo>
                    <a:pt x="677051" y="280783"/>
                  </a:lnTo>
                  <a:lnTo>
                    <a:pt x="677387" y="280783"/>
                  </a:lnTo>
                  <a:lnTo>
                    <a:pt x="676441" y="280719"/>
                  </a:lnTo>
                  <a:close/>
                </a:path>
                <a:path w="1067435" h="597535">
                  <a:moveTo>
                    <a:pt x="675961" y="280692"/>
                  </a:moveTo>
                  <a:lnTo>
                    <a:pt x="676556" y="280745"/>
                  </a:lnTo>
                  <a:lnTo>
                    <a:pt x="675961" y="280692"/>
                  </a:lnTo>
                  <a:close/>
                </a:path>
                <a:path w="1067435" h="597535">
                  <a:moveTo>
                    <a:pt x="675267" y="280630"/>
                  </a:moveTo>
                  <a:lnTo>
                    <a:pt x="675961" y="280692"/>
                  </a:lnTo>
                  <a:lnTo>
                    <a:pt x="675267" y="280630"/>
                  </a:lnTo>
                  <a:close/>
                </a:path>
                <a:path w="1067435" h="597535">
                  <a:moveTo>
                    <a:pt x="661207" y="279264"/>
                  </a:moveTo>
                  <a:lnTo>
                    <a:pt x="662408" y="279398"/>
                  </a:lnTo>
                  <a:lnTo>
                    <a:pt x="661207" y="279264"/>
                  </a:lnTo>
                  <a:close/>
                </a:path>
                <a:path w="1067435" h="597535">
                  <a:moveTo>
                    <a:pt x="660930" y="279233"/>
                  </a:moveTo>
                  <a:lnTo>
                    <a:pt x="661207" y="279264"/>
                  </a:lnTo>
                  <a:lnTo>
                    <a:pt x="660930" y="279233"/>
                  </a:lnTo>
                  <a:close/>
                </a:path>
                <a:path w="1067435" h="597535">
                  <a:moveTo>
                    <a:pt x="658309" y="278903"/>
                  </a:moveTo>
                  <a:lnTo>
                    <a:pt x="657975" y="278903"/>
                  </a:lnTo>
                  <a:lnTo>
                    <a:pt x="658534" y="278941"/>
                  </a:lnTo>
                  <a:lnTo>
                    <a:pt x="658309" y="278903"/>
                  </a:lnTo>
                  <a:close/>
                </a:path>
                <a:path w="1067435" h="597535">
                  <a:moveTo>
                    <a:pt x="513757" y="232528"/>
                  </a:moveTo>
                  <a:lnTo>
                    <a:pt x="514681" y="233043"/>
                  </a:lnTo>
                  <a:lnTo>
                    <a:pt x="514809" y="233043"/>
                  </a:lnTo>
                  <a:lnTo>
                    <a:pt x="513757" y="232528"/>
                  </a:lnTo>
                  <a:close/>
                </a:path>
                <a:path w="1067435" h="597535">
                  <a:moveTo>
                    <a:pt x="513587" y="232434"/>
                  </a:moveTo>
                  <a:lnTo>
                    <a:pt x="513757" y="232528"/>
                  </a:lnTo>
                  <a:lnTo>
                    <a:pt x="513587" y="232434"/>
                  </a:lnTo>
                  <a:close/>
                </a:path>
                <a:path w="1067435" h="597535">
                  <a:moveTo>
                    <a:pt x="512903" y="232053"/>
                  </a:moveTo>
                  <a:lnTo>
                    <a:pt x="513246" y="232256"/>
                  </a:lnTo>
                  <a:lnTo>
                    <a:pt x="512903" y="232053"/>
                  </a:lnTo>
                  <a:close/>
                </a:path>
                <a:path w="1067435" h="597535">
                  <a:moveTo>
                    <a:pt x="498251" y="223595"/>
                  </a:moveTo>
                  <a:lnTo>
                    <a:pt x="498400" y="223683"/>
                  </a:lnTo>
                  <a:lnTo>
                    <a:pt x="498251" y="223595"/>
                  </a:lnTo>
                  <a:close/>
                </a:path>
                <a:path w="1067435" h="597535">
                  <a:moveTo>
                    <a:pt x="497985" y="223436"/>
                  </a:moveTo>
                  <a:close/>
                </a:path>
                <a:path w="1067435" h="597535">
                  <a:moveTo>
                    <a:pt x="496879" y="222693"/>
                  </a:moveTo>
                  <a:lnTo>
                    <a:pt x="496736" y="222693"/>
                  </a:lnTo>
                  <a:lnTo>
                    <a:pt x="497985" y="223436"/>
                  </a:lnTo>
                  <a:lnTo>
                    <a:pt x="496879" y="222693"/>
                  </a:lnTo>
                  <a:close/>
                </a:path>
                <a:path w="1067435" h="597535">
                  <a:moveTo>
                    <a:pt x="385179" y="121131"/>
                  </a:moveTo>
                  <a:lnTo>
                    <a:pt x="385611" y="121715"/>
                  </a:lnTo>
                  <a:lnTo>
                    <a:pt x="385179" y="121131"/>
                  </a:lnTo>
                  <a:close/>
                </a:path>
                <a:path w="1067435" h="597535">
                  <a:moveTo>
                    <a:pt x="382977" y="118134"/>
                  </a:moveTo>
                  <a:lnTo>
                    <a:pt x="383744" y="119188"/>
                  </a:lnTo>
                  <a:lnTo>
                    <a:pt x="382977" y="118134"/>
                  </a:lnTo>
                  <a:close/>
                </a:path>
                <a:path w="1067435" h="597535">
                  <a:moveTo>
                    <a:pt x="374512" y="106215"/>
                  </a:moveTo>
                  <a:lnTo>
                    <a:pt x="374677" y="106488"/>
                  </a:lnTo>
                  <a:lnTo>
                    <a:pt x="374512" y="106215"/>
                  </a:lnTo>
                  <a:close/>
                </a:path>
                <a:path w="1067435" h="597535">
                  <a:moveTo>
                    <a:pt x="374348" y="105942"/>
                  </a:moveTo>
                  <a:lnTo>
                    <a:pt x="374512" y="106215"/>
                  </a:lnTo>
                  <a:lnTo>
                    <a:pt x="374348" y="105942"/>
                  </a:lnTo>
                  <a:close/>
                </a:path>
                <a:path w="1067435" h="597535">
                  <a:moveTo>
                    <a:pt x="323622" y="0"/>
                  </a:moveTo>
                  <a:lnTo>
                    <a:pt x="246578" y="0"/>
                  </a:lnTo>
                  <a:lnTo>
                    <a:pt x="240032" y="6546"/>
                  </a:lnTo>
                  <a:lnTo>
                    <a:pt x="196792" y="28911"/>
                  </a:lnTo>
                  <a:lnTo>
                    <a:pt x="147004" y="36943"/>
                  </a:lnTo>
                  <a:lnTo>
                    <a:pt x="337172" y="36943"/>
                  </a:lnTo>
                  <a:lnTo>
                    <a:pt x="330846" y="22953"/>
                  </a:lnTo>
                  <a:lnTo>
                    <a:pt x="323622" y="0"/>
                  </a:lnTo>
                  <a:close/>
                </a:path>
              </a:pathLst>
            </a:custGeom>
            <a:solidFill>
              <a:srgbClr val="FF00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GB" dirty="0"/>
            </a:p>
          </p:txBody>
        </p:sp>
        <p:sp>
          <p:nvSpPr>
            <p:cNvPr id="8" name="object 21"/>
            <p:cNvSpPr>
              <a:spLocks/>
            </p:cNvSpPr>
            <p:nvPr/>
          </p:nvSpPr>
          <p:spPr bwMode="auto">
            <a:xfrm>
              <a:off x="594245" y="0"/>
              <a:ext cx="1096645" cy="521970"/>
            </a:xfrm>
            <a:custGeom>
              <a:avLst/>
              <a:gdLst>
                <a:gd name="T0" fmla="*/ 199161 w 1096645"/>
                <a:gd name="T1" fmla="*/ 0 h 521970"/>
                <a:gd name="T2" fmla="*/ 0 w 1096645"/>
                <a:gd name="T3" fmla="*/ 0 h 521970"/>
                <a:gd name="T4" fmla="*/ 6540 w 1096645"/>
                <a:gd name="T5" fmla="*/ 6553 h 521970"/>
                <a:gd name="T6" fmla="*/ 49784 w 1096645"/>
                <a:gd name="T7" fmla="*/ 28917 h 521970"/>
                <a:gd name="T8" fmla="*/ 99593 w 1096645"/>
                <a:gd name="T9" fmla="*/ 36944 h 521970"/>
                <a:gd name="T10" fmla="*/ 149377 w 1096645"/>
                <a:gd name="T11" fmla="*/ 28917 h 521970"/>
                <a:gd name="T12" fmla="*/ 192620 w 1096645"/>
                <a:gd name="T13" fmla="*/ 6553 h 521970"/>
                <a:gd name="T14" fmla="*/ 199161 w 1096645"/>
                <a:gd name="T15" fmla="*/ 0 h 521970"/>
                <a:gd name="T16" fmla="*/ 1096276 w 1096645"/>
                <a:gd name="T17" fmla="*/ 380695 h 521970"/>
                <a:gd name="T18" fmla="*/ 1093876 w 1096645"/>
                <a:gd name="T19" fmla="*/ 332422 h 521970"/>
                <a:gd name="T20" fmla="*/ 1076007 w 1096645"/>
                <a:gd name="T21" fmla="*/ 285661 h 521970"/>
                <a:gd name="T22" fmla="*/ 1050010 w 1096645"/>
                <a:gd name="T23" fmla="*/ 252006 h 521970"/>
                <a:gd name="T24" fmla="*/ 1017193 w 1096645"/>
                <a:gd name="T25" fmla="*/ 227279 h 521970"/>
                <a:gd name="T26" fmla="*/ 979627 w 1096645"/>
                <a:gd name="T27" fmla="*/ 212039 h 521970"/>
                <a:gd name="T28" fmla="*/ 939419 w 1096645"/>
                <a:gd name="T29" fmla="*/ 206832 h 521970"/>
                <a:gd name="T30" fmla="*/ 919607 w 1096645"/>
                <a:gd name="T31" fmla="*/ 208076 h 521970"/>
                <a:gd name="T32" fmla="*/ 880541 w 1096645"/>
                <a:gd name="T33" fmla="*/ 218313 h 521970"/>
                <a:gd name="T34" fmla="*/ 821702 w 1096645"/>
                <a:gd name="T35" fmla="*/ 259816 h 521970"/>
                <a:gd name="T36" fmla="*/ 795426 w 1096645"/>
                <a:gd name="T37" fmla="*/ 300799 h 521970"/>
                <a:gd name="T38" fmla="*/ 782955 w 1096645"/>
                <a:gd name="T39" fmla="*/ 347383 h 521970"/>
                <a:gd name="T40" fmla="*/ 785202 w 1096645"/>
                <a:gd name="T41" fmla="*/ 396011 h 521970"/>
                <a:gd name="T42" fmla="*/ 803148 w 1096645"/>
                <a:gd name="T43" fmla="*/ 443153 h 521970"/>
                <a:gd name="T44" fmla="*/ 829144 w 1096645"/>
                <a:gd name="T45" fmla="*/ 476783 h 521970"/>
                <a:gd name="T46" fmla="*/ 861974 w 1096645"/>
                <a:gd name="T47" fmla="*/ 501510 h 521970"/>
                <a:gd name="T48" fmla="*/ 899528 w 1096645"/>
                <a:gd name="T49" fmla="*/ 516750 h 521970"/>
                <a:gd name="T50" fmla="*/ 939736 w 1096645"/>
                <a:gd name="T51" fmla="*/ 521957 h 521970"/>
                <a:gd name="T52" fmla="*/ 959319 w 1096645"/>
                <a:gd name="T53" fmla="*/ 520725 h 521970"/>
                <a:gd name="T54" fmla="*/ 997940 w 1096645"/>
                <a:gd name="T55" fmla="*/ 510743 h 521970"/>
                <a:gd name="T56" fmla="*/ 1058405 w 1096645"/>
                <a:gd name="T57" fmla="*/ 467880 h 521970"/>
                <a:gd name="T58" fmla="*/ 1084135 w 1096645"/>
                <a:gd name="T59" fmla="*/ 426999 h 521970"/>
                <a:gd name="T60" fmla="*/ 1096276 w 1096645"/>
                <a:gd name="T61" fmla="*/ 380695 h 52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96645" h="521970">
                  <a:moveTo>
                    <a:pt x="199161" y="0"/>
                  </a:moveTo>
                  <a:lnTo>
                    <a:pt x="0" y="0"/>
                  </a:lnTo>
                  <a:lnTo>
                    <a:pt x="6540" y="6553"/>
                  </a:lnTo>
                  <a:lnTo>
                    <a:pt x="49784" y="28917"/>
                  </a:lnTo>
                  <a:lnTo>
                    <a:pt x="99593" y="36944"/>
                  </a:lnTo>
                  <a:lnTo>
                    <a:pt x="149377" y="28917"/>
                  </a:lnTo>
                  <a:lnTo>
                    <a:pt x="192620" y="6553"/>
                  </a:lnTo>
                  <a:lnTo>
                    <a:pt x="199161" y="0"/>
                  </a:lnTo>
                  <a:close/>
                </a:path>
                <a:path w="1096645" h="521970">
                  <a:moveTo>
                    <a:pt x="1096276" y="380695"/>
                  </a:moveTo>
                  <a:lnTo>
                    <a:pt x="1093876" y="332422"/>
                  </a:lnTo>
                  <a:lnTo>
                    <a:pt x="1076007" y="285661"/>
                  </a:lnTo>
                  <a:lnTo>
                    <a:pt x="1050010" y="252006"/>
                  </a:lnTo>
                  <a:lnTo>
                    <a:pt x="1017193" y="227279"/>
                  </a:lnTo>
                  <a:lnTo>
                    <a:pt x="979627" y="212039"/>
                  </a:lnTo>
                  <a:lnTo>
                    <a:pt x="939419" y="206832"/>
                  </a:lnTo>
                  <a:lnTo>
                    <a:pt x="919607" y="208076"/>
                  </a:lnTo>
                  <a:lnTo>
                    <a:pt x="880541" y="218313"/>
                  </a:lnTo>
                  <a:lnTo>
                    <a:pt x="821702" y="259816"/>
                  </a:lnTo>
                  <a:lnTo>
                    <a:pt x="795426" y="300799"/>
                  </a:lnTo>
                  <a:lnTo>
                    <a:pt x="782955" y="347383"/>
                  </a:lnTo>
                  <a:lnTo>
                    <a:pt x="785202" y="396011"/>
                  </a:lnTo>
                  <a:lnTo>
                    <a:pt x="803148" y="443153"/>
                  </a:lnTo>
                  <a:lnTo>
                    <a:pt x="829144" y="476783"/>
                  </a:lnTo>
                  <a:lnTo>
                    <a:pt x="861974" y="501510"/>
                  </a:lnTo>
                  <a:lnTo>
                    <a:pt x="899528" y="516750"/>
                  </a:lnTo>
                  <a:lnTo>
                    <a:pt x="939736" y="521957"/>
                  </a:lnTo>
                  <a:lnTo>
                    <a:pt x="959319" y="520725"/>
                  </a:lnTo>
                  <a:lnTo>
                    <a:pt x="997940" y="510743"/>
                  </a:lnTo>
                  <a:lnTo>
                    <a:pt x="1058405" y="467880"/>
                  </a:lnTo>
                  <a:lnTo>
                    <a:pt x="1084135" y="426999"/>
                  </a:lnTo>
                  <a:lnTo>
                    <a:pt x="1096276" y="38069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GB" dirty="0"/>
            </a:p>
          </p:txBody>
        </p:sp>
      </p:grpSp>
      <p:grpSp>
        <p:nvGrpSpPr>
          <p:cNvPr id="9" name="object 22"/>
          <p:cNvGrpSpPr>
            <a:grpSpLocks/>
          </p:cNvGrpSpPr>
          <p:nvPr/>
        </p:nvGrpSpPr>
        <p:grpSpPr bwMode="auto">
          <a:xfrm>
            <a:off x="11164888" y="4911725"/>
            <a:ext cx="1027112" cy="320675"/>
            <a:chOff x="11164967" y="4910956"/>
            <a:chExt cx="1026794" cy="320675"/>
          </a:xfrm>
        </p:grpSpPr>
        <p:sp>
          <p:nvSpPr>
            <p:cNvPr id="10" name="object 23"/>
            <p:cNvSpPr>
              <a:spLocks/>
            </p:cNvSpPr>
            <p:nvPr/>
          </p:nvSpPr>
          <p:spPr bwMode="auto">
            <a:xfrm>
              <a:off x="11327531" y="4913479"/>
              <a:ext cx="864235" cy="315595"/>
            </a:xfrm>
            <a:custGeom>
              <a:avLst/>
              <a:gdLst>
                <a:gd name="T0" fmla="*/ 864164 w 864234"/>
                <a:gd name="T1" fmla="*/ 0 h 315595"/>
                <a:gd name="T2" fmla="*/ 0 w 864234"/>
                <a:gd name="T3" fmla="*/ 0 h 315595"/>
                <a:gd name="T4" fmla="*/ 49799 w 864234"/>
                <a:gd name="T5" fmla="*/ 8031 h 315595"/>
                <a:gd name="T6" fmla="*/ 93043 w 864234"/>
                <a:gd name="T7" fmla="*/ 30397 h 315595"/>
                <a:gd name="T8" fmla="*/ 127141 w 864234"/>
                <a:gd name="T9" fmla="*/ 64500 h 315595"/>
                <a:gd name="T10" fmla="*/ 149501 w 864234"/>
                <a:gd name="T11" fmla="*/ 107748 h 315595"/>
                <a:gd name="T12" fmla="*/ 157530 w 864234"/>
                <a:gd name="T13" fmla="*/ 157543 h 315595"/>
                <a:gd name="T14" fmla="*/ 149501 w 864234"/>
                <a:gd name="T15" fmla="*/ 207332 h 315595"/>
                <a:gd name="T16" fmla="*/ 127141 w 864234"/>
                <a:gd name="T17" fmla="*/ 250576 h 315595"/>
                <a:gd name="T18" fmla="*/ 93043 w 864234"/>
                <a:gd name="T19" fmla="*/ 284678 h 315595"/>
                <a:gd name="T20" fmla="*/ 49799 w 864234"/>
                <a:gd name="T21" fmla="*/ 307042 h 315595"/>
                <a:gd name="T22" fmla="*/ 0 w 864234"/>
                <a:gd name="T23" fmla="*/ 315074 h 315595"/>
                <a:gd name="T24" fmla="*/ 864164 w 864234"/>
                <a:gd name="T25" fmla="*/ 315074 h 315595"/>
                <a:gd name="T26" fmla="*/ 864164 w 864234"/>
                <a:gd name="T27" fmla="*/ 0 h 315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4234" h="315595">
                  <a:moveTo>
                    <a:pt x="864164" y="0"/>
                  </a:moveTo>
                  <a:lnTo>
                    <a:pt x="0" y="0"/>
                  </a:lnTo>
                  <a:lnTo>
                    <a:pt x="49799" y="8031"/>
                  </a:lnTo>
                  <a:lnTo>
                    <a:pt x="93043" y="30397"/>
                  </a:lnTo>
                  <a:lnTo>
                    <a:pt x="127141" y="64500"/>
                  </a:lnTo>
                  <a:lnTo>
                    <a:pt x="149501" y="107748"/>
                  </a:lnTo>
                  <a:lnTo>
                    <a:pt x="157530" y="157543"/>
                  </a:lnTo>
                  <a:lnTo>
                    <a:pt x="149501" y="207332"/>
                  </a:lnTo>
                  <a:lnTo>
                    <a:pt x="127141" y="250576"/>
                  </a:lnTo>
                  <a:lnTo>
                    <a:pt x="93043" y="284678"/>
                  </a:lnTo>
                  <a:lnTo>
                    <a:pt x="49799" y="307042"/>
                  </a:lnTo>
                  <a:lnTo>
                    <a:pt x="0" y="315074"/>
                  </a:lnTo>
                  <a:lnTo>
                    <a:pt x="864164" y="315074"/>
                  </a:lnTo>
                  <a:lnTo>
                    <a:pt x="864164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GB" dirty="0"/>
            </a:p>
          </p:txBody>
        </p:sp>
        <p:sp>
          <p:nvSpPr>
            <p:cNvPr id="11" name="object 24"/>
            <p:cNvSpPr>
              <a:spLocks/>
            </p:cNvSpPr>
            <p:nvPr/>
          </p:nvSpPr>
          <p:spPr bwMode="auto">
            <a:xfrm>
              <a:off x="11164967" y="4913484"/>
              <a:ext cx="162560" cy="315595"/>
            </a:xfrm>
            <a:custGeom>
              <a:avLst/>
              <a:gdLst>
                <a:gd name="T0" fmla="*/ 162560 w 162559"/>
                <a:gd name="T1" fmla="*/ 0 h 315595"/>
                <a:gd name="T2" fmla="*/ 157530 w 162559"/>
                <a:gd name="T3" fmla="*/ 0 h 315595"/>
                <a:gd name="T4" fmla="*/ 107741 w 162559"/>
                <a:gd name="T5" fmla="*/ 8031 h 315595"/>
                <a:gd name="T6" fmla="*/ 64498 w 162559"/>
                <a:gd name="T7" fmla="*/ 30397 h 315595"/>
                <a:gd name="T8" fmla="*/ 30396 w 162559"/>
                <a:gd name="T9" fmla="*/ 64500 h 315595"/>
                <a:gd name="T10" fmla="*/ 8031 w 162559"/>
                <a:gd name="T11" fmla="*/ 107748 h 315595"/>
                <a:gd name="T12" fmla="*/ 0 w 162559"/>
                <a:gd name="T13" fmla="*/ 157543 h 315595"/>
                <a:gd name="T14" fmla="*/ 8031 w 162559"/>
                <a:gd name="T15" fmla="*/ 207332 h 315595"/>
                <a:gd name="T16" fmla="*/ 30396 w 162559"/>
                <a:gd name="T17" fmla="*/ 250576 h 315595"/>
                <a:gd name="T18" fmla="*/ 64498 w 162559"/>
                <a:gd name="T19" fmla="*/ 284678 h 315595"/>
                <a:gd name="T20" fmla="*/ 107741 w 162559"/>
                <a:gd name="T21" fmla="*/ 307042 h 315595"/>
                <a:gd name="T22" fmla="*/ 157530 w 162559"/>
                <a:gd name="T23" fmla="*/ 315074 h 315595"/>
                <a:gd name="T24" fmla="*/ 162560 w 162559"/>
                <a:gd name="T25" fmla="*/ 315074 h 315595"/>
                <a:gd name="T26" fmla="*/ 112775 w 162559"/>
                <a:gd name="T27" fmla="*/ 307042 h 315595"/>
                <a:gd name="T28" fmla="*/ 69532 w 162559"/>
                <a:gd name="T29" fmla="*/ 284678 h 315595"/>
                <a:gd name="T30" fmla="*/ 35429 w 162559"/>
                <a:gd name="T31" fmla="*/ 250576 h 315595"/>
                <a:gd name="T32" fmla="*/ 13062 w 162559"/>
                <a:gd name="T33" fmla="*/ 207332 h 315595"/>
                <a:gd name="T34" fmla="*/ 5029 w 162559"/>
                <a:gd name="T35" fmla="*/ 157543 h 315595"/>
                <a:gd name="T36" fmla="*/ 13062 w 162559"/>
                <a:gd name="T37" fmla="*/ 107748 h 315595"/>
                <a:gd name="T38" fmla="*/ 35429 w 162559"/>
                <a:gd name="T39" fmla="*/ 64500 h 315595"/>
                <a:gd name="T40" fmla="*/ 69532 w 162559"/>
                <a:gd name="T41" fmla="*/ 30397 h 315595"/>
                <a:gd name="T42" fmla="*/ 112775 w 162559"/>
                <a:gd name="T43" fmla="*/ 8031 h 315595"/>
                <a:gd name="T44" fmla="*/ 162560 w 162559"/>
                <a:gd name="T45" fmla="*/ 0 h 315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2559" h="315595">
                  <a:moveTo>
                    <a:pt x="162560" y="0"/>
                  </a:moveTo>
                  <a:lnTo>
                    <a:pt x="157530" y="0"/>
                  </a:lnTo>
                  <a:lnTo>
                    <a:pt x="107741" y="8031"/>
                  </a:lnTo>
                  <a:lnTo>
                    <a:pt x="64498" y="30397"/>
                  </a:lnTo>
                  <a:lnTo>
                    <a:pt x="30396" y="64500"/>
                  </a:lnTo>
                  <a:lnTo>
                    <a:pt x="8031" y="107748"/>
                  </a:lnTo>
                  <a:lnTo>
                    <a:pt x="0" y="157543"/>
                  </a:lnTo>
                  <a:lnTo>
                    <a:pt x="8031" y="207332"/>
                  </a:lnTo>
                  <a:lnTo>
                    <a:pt x="30396" y="250576"/>
                  </a:lnTo>
                  <a:lnTo>
                    <a:pt x="64498" y="284678"/>
                  </a:lnTo>
                  <a:lnTo>
                    <a:pt x="107741" y="307042"/>
                  </a:lnTo>
                  <a:lnTo>
                    <a:pt x="157530" y="315074"/>
                  </a:lnTo>
                  <a:lnTo>
                    <a:pt x="162560" y="315074"/>
                  </a:lnTo>
                  <a:lnTo>
                    <a:pt x="112775" y="307042"/>
                  </a:lnTo>
                  <a:lnTo>
                    <a:pt x="69532" y="284678"/>
                  </a:lnTo>
                  <a:lnTo>
                    <a:pt x="35429" y="250576"/>
                  </a:lnTo>
                  <a:lnTo>
                    <a:pt x="13062" y="207332"/>
                  </a:lnTo>
                  <a:lnTo>
                    <a:pt x="5029" y="157543"/>
                  </a:lnTo>
                  <a:lnTo>
                    <a:pt x="13062" y="107748"/>
                  </a:lnTo>
                  <a:lnTo>
                    <a:pt x="35429" y="64500"/>
                  </a:lnTo>
                  <a:lnTo>
                    <a:pt x="69532" y="30397"/>
                  </a:lnTo>
                  <a:lnTo>
                    <a:pt x="112775" y="8031"/>
                  </a:lnTo>
                  <a:lnTo>
                    <a:pt x="162560" y="0"/>
                  </a:lnTo>
                  <a:close/>
                </a:path>
              </a:pathLst>
            </a:custGeom>
            <a:solidFill>
              <a:srgbClr val="FF7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GB" dirty="0"/>
            </a:p>
          </p:txBody>
        </p:sp>
        <p:sp>
          <p:nvSpPr>
            <p:cNvPr id="12" name="object 25"/>
            <p:cNvSpPr>
              <a:spLocks/>
            </p:cNvSpPr>
            <p:nvPr/>
          </p:nvSpPr>
          <p:spPr bwMode="auto">
            <a:xfrm>
              <a:off x="11164973" y="4910956"/>
              <a:ext cx="320675" cy="320675"/>
            </a:xfrm>
            <a:custGeom>
              <a:avLst/>
              <a:gdLst>
                <a:gd name="T0" fmla="*/ 160045 w 320675"/>
                <a:gd name="T1" fmla="*/ 0 h 320675"/>
                <a:gd name="T2" fmla="*/ 109463 w 320675"/>
                <a:gd name="T3" fmla="*/ 8160 h 320675"/>
                <a:gd name="T4" fmla="*/ 65529 w 320675"/>
                <a:gd name="T5" fmla="*/ 30884 h 320675"/>
                <a:gd name="T6" fmla="*/ 30882 w 320675"/>
                <a:gd name="T7" fmla="*/ 65535 h 320675"/>
                <a:gd name="T8" fmla="*/ 8160 w 320675"/>
                <a:gd name="T9" fmla="*/ 109476 h 320675"/>
                <a:gd name="T10" fmla="*/ 0 w 320675"/>
                <a:gd name="T11" fmla="*/ 160070 h 320675"/>
                <a:gd name="T12" fmla="*/ 8160 w 320675"/>
                <a:gd name="T13" fmla="*/ 210653 h 320675"/>
                <a:gd name="T14" fmla="*/ 30882 w 320675"/>
                <a:gd name="T15" fmla="*/ 254586 h 320675"/>
                <a:gd name="T16" fmla="*/ 65529 w 320675"/>
                <a:gd name="T17" fmla="*/ 289233 h 320675"/>
                <a:gd name="T18" fmla="*/ 109463 w 320675"/>
                <a:gd name="T19" fmla="*/ 311955 h 320675"/>
                <a:gd name="T20" fmla="*/ 160045 w 320675"/>
                <a:gd name="T21" fmla="*/ 320116 h 320675"/>
                <a:gd name="T22" fmla="*/ 210637 w 320675"/>
                <a:gd name="T23" fmla="*/ 311955 h 320675"/>
                <a:gd name="T24" fmla="*/ 254572 w 320675"/>
                <a:gd name="T25" fmla="*/ 289233 h 320675"/>
                <a:gd name="T26" fmla="*/ 289215 w 320675"/>
                <a:gd name="T27" fmla="*/ 254586 h 320675"/>
                <a:gd name="T28" fmla="*/ 311932 w 320675"/>
                <a:gd name="T29" fmla="*/ 210653 h 320675"/>
                <a:gd name="T30" fmla="*/ 320090 w 320675"/>
                <a:gd name="T31" fmla="*/ 160070 h 320675"/>
                <a:gd name="T32" fmla="*/ 311932 w 320675"/>
                <a:gd name="T33" fmla="*/ 109476 h 320675"/>
                <a:gd name="T34" fmla="*/ 289215 w 320675"/>
                <a:gd name="T35" fmla="*/ 65535 h 320675"/>
                <a:gd name="T36" fmla="*/ 254572 w 320675"/>
                <a:gd name="T37" fmla="*/ 30884 h 320675"/>
                <a:gd name="T38" fmla="*/ 210637 w 320675"/>
                <a:gd name="T39" fmla="*/ 8160 h 320675"/>
                <a:gd name="T40" fmla="*/ 160045 w 320675"/>
                <a:gd name="T41" fmla="*/ 0 h 320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0675" h="320675">
                  <a:moveTo>
                    <a:pt x="160045" y="0"/>
                  </a:moveTo>
                  <a:lnTo>
                    <a:pt x="109463" y="8160"/>
                  </a:lnTo>
                  <a:lnTo>
                    <a:pt x="65529" y="30884"/>
                  </a:lnTo>
                  <a:lnTo>
                    <a:pt x="30882" y="65535"/>
                  </a:lnTo>
                  <a:lnTo>
                    <a:pt x="8160" y="109476"/>
                  </a:lnTo>
                  <a:lnTo>
                    <a:pt x="0" y="160070"/>
                  </a:lnTo>
                  <a:lnTo>
                    <a:pt x="8160" y="210653"/>
                  </a:lnTo>
                  <a:lnTo>
                    <a:pt x="30882" y="254586"/>
                  </a:lnTo>
                  <a:lnTo>
                    <a:pt x="65529" y="289233"/>
                  </a:lnTo>
                  <a:lnTo>
                    <a:pt x="109463" y="311955"/>
                  </a:lnTo>
                  <a:lnTo>
                    <a:pt x="160045" y="320116"/>
                  </a:lnTo>
                  <a:lnTo>
                    <a:pt x="210637" y="311955"/>
                  </a:lnTo>
                  <a:lnTo>
                    <a:pt x="254572" y="289233"/>
                  </a:lnTo>
                  <a:lnTo>
                    <a:pt x="289215" y="254586"/>
                  </a:lnTo>
                  <a:lnTo>
                    <a:pt x="311932" y="210653"/>
                  </a:lnTo>
                  <a:lnTo>
                    <a:pt x="320090" y="160070"/>
                  </a:lnTo>
                  <a:lnTo>
                    <a:pt x="311932" y="109476"/>
                  </a:lnTo>
                  <a:lnTo>
                    <a:pt x="289215" y="65535"/>
                  </a:lnTo>
                  <a:lnTo>
                    <a:pt x="254572" y="30884"/>
                  </a:lnTo>
                  <a:lnTo>
                    <a:pt x="210637" y="8160"/>
                  </a:lnTo>
                  <a:lnTo>
                    <a:pt x="160045" y="0"/>
                  </a:lnTo>
                  <a:close/>
                </a:path>
              </a:pathLst>
            </a:custGeom>
            <a:solidFill>
              <a:srgbClr val="FF6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GB" dirty="0"/>
            </a:p>
          </p:txBody>
        </p:sp>
      </p:grpSp>
      <p:sp>
        <p:nvSpPr>
          <p:cNvPr id="13" name="object 26"/>
          <p:cNvSpPr>
            <a:spLocks/>
          </p:cNvSpPr>
          <p:nvPr/>
        </p:nvSpPr>
        <p:spPr bwMode="auto">
          <a:xfrm>
            <a:off x="685800" y="6342063"/>
            <a:ext cx="1327150" cy="515937"/>
          </a:xfrm>
          <a:custGeom>
            <a:avLst/>
            <a:gdLst>
              <a:gd name="T0" fmla="*/ 663599 w 1327150"/>
              <a:gd name="T1" fmla="*/ 0 h 516254"/>
              <a:gd name="T2" fmla="*/ 612354 w 1327150"/>
              <a:gd name="T3" fmla="*/ 1866 h 516254"/>
              <a:gd name="T4" fmla="*/ 562310 w 1327150"/>
              <a:gd name="T5" fmla="*/ 7416 h 516254"/>
              <a:gd name="T6" fmla="*/ 513370 w 1327150"/>
              <a:gd name="T7" fmla="*/ 16513 h 516254"/>
              <a:gd name="T8" fmla="*/ 465682 w 1327150"/>
              <a:gd name="T9" fmla="*/ 29019 h 516254"/>
              <a:gd name="T10" fmla="*/ 419391 w 1327150"/>
              <a:gd name="T11" fmla="*/ 44800 h 516254"/>
              <a:gd name="T12" fmla="*/ 374531 w 1327150"/>
              <a:gd name="T13" fmla="*/ 63773 h 516254"/>
              <a:gd name="T14" fmla="*/ 331495 w 1327150"/>
              <a:gd name="T15" fmla="*/ 85687 h 516254"/>
              <a:gd name="T16" fmla="*/ 290293 w 1327150"/>
              <a:gd name="T17" fmla="*/ 110460 h 516254"/>
              <a:gd name="T18" fmla="*/ 251070 w 1327150"/>
              <a:gd name="T19" fmla="*/ 137956 h 516254"/>
              <a:gd name="T20" fmla="*/ 213972 w 1327150"/>
              <a:gd name="T21" fmla="*/ 168038 h 516254"/>
              <a:gd name="T22" fmla="*/ 179145 w 1327150"/>
              <a:gd name="T23" fmla="*/ 200571 h 516254"/>
              <a:gd name="T24" fmla="*/ 146599 w 1327150"/>
              <a:gd name="T25" fmla="*/ 235412 h 516254"/>
              <a:gd name="T26" fmla="*/ 116505 w 1327150"/>
              <a:gd name="T27" fmla="*/ 272526 h 516254"/>
              <a:gd name="T28" fmla="*/ 89000 w 1327150"/>
              <a:gd name="T29" fmla="*/ 311768 h 516254"/>
              <a:gd name="T30" fmla="*/ 64220 w 1327150"/>
              <a:gd name="T31" fmla="*/ 352990 h 516254"/>
              <a:gd name="T32" fmla="*/ 42302 w 1327150"/>
              <a:gd name="T33" fmla="*/ 396048 h 516254"/>
              <a:gd name="T34" fmla="*/ 23384 w 1327150"/>
              <a:gd name="T35" fmla="*/ 440796 h 516254"/>
              <a:gd name="T36" fmla="*/ 7603 w 1327150"/>
              <a:gd name="T37" fmla="*/ 487087 h 516254"/>
              <a:gd name="T38" fmla="*/ 0 w 1327150"/>
              <a:gd name="T39" fmla="*/ 516079 h 516254"/>
              <a:gd name="T40" fmla="*/ 335043 w 1327150"/>
              <a:gd name="T41" fmla="*/ 516079 h 516254"/>
              <a:gd name="T42" fmla="*/ 345943 w 1327150"/>
              <a:gd name="T43" fmla="*/ 495061 h 516254"/>
              <a:gd name="T44" fmla="*/ 371752 w 1327150"/>
              <a:gd name="T45" fmla="*/ 457513 h 516254"/>
              <a:gd name="T46" fmla="*/ 401941 w 1327150"/>
              <a:gd name="T47" fmla="*/ 423341 h 516254"/>
              <a:gd name="T48" fmla="*/ 437583 w 1327150"/>
              <a:gd name="T49" fmla="*/ 392012 h 516254"/>
              <a:gd name="T50" fmla="*/ 476873 w 1327150"/>
              <a:gd name="T51" fmla="*/ 365443 h 516254"/>
              <a:gd name="T52" fmla="*/ 519453 w 1327150"/>
              <a:gd name="T53" fmla="*/ 344049 h 516254"/>
              <a:gd name="T54" fmla="*/ 564965 w 1327150"/>
              <a:gd name="T55" fmla="*/ 328243 h 516254"/>
              <a:gd name="T56" fmla="*/ 613052 w 1327150"/>
              <a:gd name="T57" fmla="*/ 318438 h 516254"/>
              <a:gd name="T58" fmla="*/ 663358 w 1327150"/>
              <a:gd name="T59" fmla="*/ 315048 h 516254"/>
              <a:gd name="T60" fmla="*/ 1239784 w 1327150"/>
              <a:gd name="T61" fmla="*/ 315048 h 516254"/>
              <a:gd name="T62" fmla="*/ 1239254 w 1327150"/>
              <a:gd name="T63" fmla="*/ 314157 h 516254"/>
              <a:gd name="T64" fmla="*/ 1211337 w 1327150"/>
              <a:gd name="T65" fmla="*/ 274037 h 516254"/>
              <a:gd name="T66" fmla="*/ 1180723 w 1327150"/>
              <a:gd name="T67" fmla="*/ 236123 h 516254"/>
              <a:gd name="T68" fmla="*/ 1147558 w 1327150"/>
              <a:gd name="T69" fmla="*/ 200571 h 516254"/>
              <a:gd name="T70" fmla="*/ 1112708 w 1327150"/>
              <a:gd name="T71" fmla="*/ 168019 h 516254"/>
              <a:gd name="T72" fmla="*/ 1075584 w 1327150"/>
              <a:gd name="T73" fmla="*/ 137922 h 516254"/>
              <a:gd name="T74" fmla="*/ 1036333 w 1327150"/>
              <a:gd name="T75" fmla="*/ 110414 h 516254"/>
              <a:gd name="T76" fmla="*/ 995101 w 1327150"/>
              <a:gd name="T77" fmla="*/ 85634 h 516254"/>
              <a:gd name="T78" fmla="*/ 952167 w 1327150"/>
              <a:gd name="T79" fmla="*/ 63773 h 516254"/>
              <a:gd name="T80" fmla="*/ 907441 w 1327150"/>
              <a:gd name="T81" fmla="*/ 44856 h 516254"/>
              <a:gd name="T82" fmla="*/ 861173 w 1327150"/>
              <a:gd name="T83" fmla="*/ 29072 h 516254"/>
              <a:gd name="T84" fmla="*/ 813509 w 1327150"/>
              <a:gd name="T85" fmla="*/ 16558 h 516254"/>
              <a:gd name="T86" fmla="*/ 764594 w 1327150"/>
              <a:gd name="T87" fmla="*/ 7450 h 516254"/>
              <a:gd name="T88" fmla="*/ 714576 w 1327150"/>
              <a:gd name="T89" fmla="*/ 1885 h 516254"/>
              <a:gd name="T90" fmla="*/ 663599 w 1327150"/>
              <a:gd name="T91" fmla="*/ 0 h 516254"/>
              <a:gd name="T92" fmla="*/ 1239784 w 1327150"/>
              <a:gd name="T93" fmla="*/ 315048 h 516254"/>
              <a:gd name="T94" fmla="*/ 663358 w 1327150"/>
              <a:gd name="T95" fmla="*/ 315048 h 516254"/>
              <a:gd name="T96" fmla="*/ 713668 w 1327150"/>
              <a:gd name="T97" fmla="*/ 318438 h 516254"/>
              <a:gd name="T98" fmla="*/ 761757 w 1327150"/>
              <a:gd name="T99" fmla="*/ 328243 h 516254"/>
              <a:gd name="T100" fmla="*/ 807269 w 1327150"/>
              <a:gd name="T101" fmla="*/ 344049 h 516254"/>
              <a:gd name="T102" fmla="*/ 849849 w 1327150"/>
              <a:gd name="T103" fmla="*/ 365443 h 516254"/>
              <a:gd name="T104" fmla="*/ 889141 w 1327150"/>
              <a:gd name="T105" fmla="*/ 392012 h 516254"/>
              <a:gd name="T106" fmla="*/ 924787 w 1327150"/>
              <a:gd name="T107" fmla="*/ 423341 h 516254"/>
              <a:gd name="T108" fmla="*/ 956121 w 1327150"/>
              <a:gd name="T109" fmla="*/ 458988 h 516254"/>
              <a:gd name="T110" fmla="*/ 982691 w 1327150"/>
              <a:gd name="T111" fmla="*/ 498279 h 516254"/>
              <a:gd name="T112" fmla="*/ 991634 w 1327150"/>
              <a:gd name="T113" fmla="*/ 516079 h 516254"/>
              <a:gd name="T114" fmla="*/ 1326680 w 1327150"/>
              <a:gd name="T115" fmla="*/ 516079 h 516254"/>
              <a:gd name="T116" fmla="*/ 1321040 w 1327150"/>
              <a:gd name="T117" fmla="*/ 493599 h 516254"/>
              <a:gd name="T118" fmla="*/ 1305366 w 1327150"/>
              <a:gd name="T119" fmla="*/ 446204 h 516254"/>
              <a:gd name="T120" fmla="*/ 1286413 w 1327150"/>
              <a:gd name="T121" fmla="*/ 400396 h 516254"/>
              <a:gd name="T122" fmla="*/ 1264328 w 1327150"/>
              <a:gd name="T123" fmla="*/ 356328 h 516254"/>
              <a:gd name="T124" fmla="*/ 1239784 w 1327150"/>
              <a:gd name="T125" fmla="*/ 315048 h 516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327150" h="516254">
                <a:moveTo>
                  <a:pt x="663599" y="0"/>
                </a:moveTo>
                <a:lnTo>
                  <a:pt x="612354" y="1866"/>
                </a:lnTo>
                <a:lnTo>
                  <a:pt x="562310" y="7416"/>
                </a:lnTo>
                <a:lnTo>
                  <a:pt x="513370" y="16513"/>
                </a:lnTo>
                <a:lnTo>
                  <a:pt x="465682" y="29019"/>
                </a:lnTo>
                <a:lnTo>
                  <a:pt x="419391" y="44800"/>
                </a:lnTo>
                <a:lnTo>
                  <a:pt x="374531" y="63773"/>
                </a:lnTo>
                <a:lnTo>
                  <a:pt x="331495" y="85687"/>
                </a:lnTo>
                <a:lnTo>
                  <a:pt x="290293" y="110460"/>
                </a:lnTo>
                <a:lnTo>
                  <a:pt x="251070" y="137956"/>
                </a:lnTo>
                <a:lnTo>
                  <a:pt x="213972" y="168038"/>
                </a:lnTo>
                <a:lnTo>
                  <a:pt x="179145" y="200571"/>
                </a:lnTo>
                <a:lnTo>
                  <a:pt x="146599" y="235412"/>
                </a:lnTo>
                <a:lnTo>
                  <a:pt x="116505" y="272526"/>
                </a:lnTo>
                <a:lnTo>
                  <a:pt x="89000" y="311768"/>
                </a:lnTo>
                <a:lnTo>
                  <a:pt x="64220" y="352990"/>
                </a:lnTo>
                <a:lnTo>
                  <a:pt x="42302" y="396048"/>
                </a:lnTo>
                <a:lnTo>
                  <a:pt x="23384" y="440796"/>
                </a:lnTo>
                <a:lnTo>
                  <a:pt x="7603" y="487087"/>
                </a:lnTo>
                <a:lnTo>
                  <a:pt x="0" y="516079"/>
                </a:lnTo>
                <a:lnTo>
                  <a:pt x="335043" y="516079"/>
                </a:lnTo>
                <a:lnTo>
                  <a:pt x="345943" y="495061"/>
                </a:lnTo>
                <a:lnTo>
                  <a:pt x="371752" y="457513"/>
                </a:lnTo>
                <a:lnTo>
                  <a:pt x="401941" y="423341"/>
                </a:lnTo>
                <a:lnTo>
                  <a:pt x="437583" y="392012"/>
                </a:lnTo>
                <a:lnTo>
                  <a:pt x="476873" y="365443"/>
                </a:lnTo>
                <a:lnTo>
                  <a:pt x="519453" y="344049"/>
                </a:lnTo>
                <a:lnTo>
                  <a:pt x="564965" y="328243"/>
                </a:lnTo>
                <a:lnTo>
                  <a:pt x="613052" y="318438"/>
                </a:lnTo>
                <a:lnTo>
                  <a:pt x="663358" y="315048"/>
                </a:lnTo>
                <a:lnTo>
                  <a:pt x="1239784" y="315048"/>
                </a:lnTo>
                <a:lnTo>
                  <a:pt x="1239254" y="314157"/>
                </a:lnTo>
                <a:lnTo>
                  <a:pt x="1211337" y="274037"/>
                </a:lnTo>
                <a:lnTo>
                  <a:pt x="1180723" y="236123"/>
                </a:lnTo>
                <a:lnTo>
                  <a:pt x="1147558" y="200571"/>
                </a:lnTo>
                <a:lnTo>
                  <a:pt x="1112708" y="168019"/>
                </a:lnTo>
                <a:lnTo>
                  <a:pt x="1075584" y="137922"/>
                </a:lnTo>
                <a:lnTo>
                  <a:pt x="1036333" y="110414"/>
                </a:lnTo>
                <a:lnTo>
                  <a:pt x="995101" y="85634"/>
                </a:lnTo>
                <a:lnTo>
                  <a:pt x="952167" y="63773"/>
                </a:lnTo>
                <a:lnTo>
                  <a:pt x="907441" y="44856"/>
                </a:lnTo>
                <a:lnTo>
                  <a:pt x="861173" y="29072"/>
                </a:lnTo>
                <a:lnTo>
                  <a:pt x="813509" y="16558"/>
                </a:lnTo>
                <a:lnTo>
                  <a:pt x="764594" y="7450"/>
                </a:lnTo>
                <a:lnTo>
                  <a:pt x="714576" y="1885"/>
                </a:lnTo>
                <a:lnTo>
                  <a:pt x="663599" y="0"/>
                </a:lnTo>
                <a:close/>
              </a:path>
              <a:path w="1327150" h="516254">
                <a:moveTo>
                  <a:pt x="1239784" y="315048"/>
                </a:moveTo>
                <a:lnTo>
                  <a:pt x="663358" y="315048"/>
                </a:lnTo>
                <a:lnTo>
                  <a:pt x="713668" y="318438"/>
                </a:lnTo>
                <a:lnTo>
                  <a:pt x="761757" y="328243"/>
                </a:lnTo>
                <a:lnTo>
                  <a:pt x="807269" y="344049"/>
                </a:lnTo>
                <a:lnTo>
                  <a:pt x="849849" y="365443"/>
                </a:lnTo>
                <a:lnTo>
                  <a:pt x="889141" y="392012"/>
                </a:lnTo>
                <a:lnTo>
                  <a:pt x="924787" y="423341"/>
                </a:lnTo>
                <a:lnTo>
                  <a:pt x="956121" y="458988"/>
                </a:lnTo>
                <a:lnTo>
                  <a:pt x="982691" y="498279"/>
                </a:lnTo>
                <a:lnTo>
                  <a:pt x="991634" y="516079"/>
                </a:lnTo>
                <a:lnTo>
                  <a:pt x="1326680" y="516079"/>
                </a:lnTo>
                <a:lnTo>
                  <a:pt x="1321040" y="493599"/>
                </a:lnTo>
                <a:lnTo>
                  <a:pt x="1305366" y="446204"/>
                </a:lnTo>
                <a:lnTo>
                  <a:pt x="1286413" y="400396"/>
                </a:lnTo>
                <a:lnTo>
                  <a:pt x="1264328" y="356328"/>
                </a:lnTo>
                <a:lnTo>
                  <a:pt x="1239784" y="315048"/>
                </a:lnTo>
                <a:close/>
              </a:path>
            </a:pathLst>
          </a:custGeom>
          <a:solidFill>
            <a:srgbClr val="FF7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 dirty="0"/>
          </a:p>
        </p:txBody>
      </p:sp>
      <p:pic>
        <p:nvPicPr>
          <p:cNvPr id="14" name="Picture 10" descr="Logo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5825" y="381000"/>
            <a:ext cx="74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A485465A-FCB1-F12F-F54A-7BA2C95543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99122" y="6324600"/>
            <a:ext cx="2895600" cy="381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898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8C7B2F66-AFE5-2E76-1CEB-65E893FB63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914400"/>
            <a:ext cx="9296400" cy="776104"/>
          </a:xfrm>
          <a:prstGeom prst="rect">
            <a:avLst/>
          </a:prstGeom>
        </p:spPr>
        <p:txBody>
          <a:bodyPr/>
          <a:lstStyle>
            <a:lvl1pPr>
              <a:defRPr sz="4200" b="1">
                <a:solidFill>
                  <a:srgbClr val="4D00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8513C4F6-17C2-5F2F-B1CA-85895DACD3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2286000"/>
            <a:ext cx="8382000" cy="35814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898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solidFill>
                  <a:srgbClr val="898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>
                <a:solidFill>
                  <a:srgbClr val="898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>
                <a:solidFill>
                  <a:srgbClr val="898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>
                <a:solidFill>
                  <a:srgbClr val="898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884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wo">
    <p:bg>
      <p:bgPr>
        <a:solidFill>
          <a:srgbClr val="FFE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7938"/>
            <a:ext cx="12176125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ogo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5825" y="381000"/>
            <a:ext cx="74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F440882-5CA2-E55C-0CAE-47A9583CD55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928688"/>
            <a:ext cx="10287000" cy="1128712"/>
          </a:xfrm>
          <a:prstGeom prst="rect">
            <a:avLst/>
          </a:prstGeom>
        </p:spPr>
        <p:txBody>
          <a:bodyPr/>
          <a:lstStyle>
            <a:lvl1pPr>
              <a:defRPr sz="4200" b="1">
                <a:solidFill>
                  <a:srgbClr val="4D00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9">
            <a:extLst>
              <a:ext uri="{FF2B5EF4-FFF2-40B4-BE49-F238E27FC236}">
                <a16:creationId xmlns:a16="http://schemas.microsoft.com/office/drawing/2014/main" id="{1579912A-A098-243C-1549-C9845B0B19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286000" y="2286000"/>
            <a:ext cx="8305800" cy="38862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926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9402C0FC-BD9E-9315-7284-8261C5C0064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991600" y="6324600"/>
            <a:ext cx="2819400" cy="381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4D00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469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rgbClr val="4D00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ogo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1063" y="374650"/>
            <a:ext cx="754062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24CA09E-A0D9-38A0-EBAC-6EA378A604A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2000" y="928688"/>
            <a:ext cx="10287000" cy="997585"/>
          </a:xfrm>
          <a:prstGeom prst="rect">
            <a:avLst/>
          </a:prstGeom>
        </p:spPr>
        <p:txBody>
          <a:bodyPr/>
          <a:lstStyle>
            <a:lvl1pPr>
              <a:defRPr sz="4200" b="1">
                <a:solidFill>
                  <a:srgbClr val="FF00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64512F5-CF40-3358-3517-0C98F856732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286000" y="2286000"/>
            <a:ext cx="8686800" cy="38862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2F6D69FB-4E63-FF26-BB44-008C53D832A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43600" y="6324600"/>
            <a:ext cx="5867400" cy="304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067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c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/>
          <p:cNvSpPr>
            <a:spLocks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12191695 w 12192000"/>
              <a:gd name="T1" fmla="*/ 0 h 6858000"/>
              <a:gd name="T2" fmla="*/ 0 w 12192000"/>
              <a:gd name="T3" fmla="*/ 0 h 6858000"/>
              <a:gd name="T4" fmla="*/ 0 w 12192000"/>
              <a:gd name="T5" fmla="*/ 6858000 h 6858000"/>
              <a:gd name="T6" fmla="*/ 12191695 w 12192000"/>
              <a:gd name="T7" fmla="*/ 6858000 h 6858000"/>
              <a:gd name="T8" fmla="*/ 12191695 w 12192000"/>
              <a:gd name="T9" fmla="*/ 0 h 6858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92000" h="6858000">
                <a:moveTo>
                  <a:pt x="12191695" y="0"/>
                </a:moveTo>
                <a:lnTo>
                  <a:pt x="0" y="0"/>
                </a:lnTo>
                <a:lnTo>
                  <a:pt x="0" y="6858000"/>
                </a:lnTo>
                <a:lnTo>
                  <a:pt x="12191695" y="6858000"/>
                </a:lnTo>
                <a:lnTo>
                  <a:pt x="12191695" y="0"/>
                </a:lnTo>
                <a:close/>
              </a:path>
            </a:pathLst>
          </a:custGeom>
          <a:solidFill>
            <a:srgbClr val="4D00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 dirty="0"/>
          </a:p>
        </p:txBody>
      </p:sp>
      <p:pic>
        <p:nvPicPr>
          <p:cNvPr id="3" name="bg object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2205038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Logo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2638" y="374650"/>
            <a:ext cx="852487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00F69876-FDD5-626F-3582-59C0518C0C2D}"/>
              </a:ext>
            </a:extLst>
          </p:cNvPr>
          <p:cNvSpPr txBox="1"/>
          <p:nvPr/>
        </p:nvSpPr>
        <p:spPr>
          <a:xfrm>
            <a:off x="444500" y="3903663"/>
            <a:ext cx="2160588" cy="173990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z="1500" b="1" kern="0" dirty="0">
                <a:solidFill>
                  <a:srgbClr val="FF00AA"/>
                </a:solidFill>
                <a:latin typeface="Arial"/>
                <a:cs typeface="Arial"/>
              </a:rPr>
              <a:t>General </a:t>
            </a:r>
            <a:r>
              <a:rPr sz="1500" b="1" kern="0" spc="-10" dirty="0">
                <a:solidFill>
                  <a:srgbClr val="FF00AA"/>
                </a:solidFill>
                <a:latin typeface="Arial"/>
                <a:cs typeface="Arial"/>
              </a:rPr>
              <a:t>Enquiries:</a:t>
            </a:r>
            <a:endParaRPr sz="15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1500" kern="0" dirty="0">
                <a:solidFill>
                  <a:srgbClr val="FFFFFF"/>
                </a:solidFill>
                <a:latin typeface="Arial"/>
                <a:cs typeface="Arial"/>
              </a:rPr>
              <a:t>01204</a:t>
            </a:r>
            <a:r>
              <a:rPr sz="1500" kern="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kern="0" spc="-10" dirty="0">
                <a:solidFill>
                  <a:srgbClr val="FFFFFF"/>
                </a:solidFill>
                <a:latin typeface="Arial"/>
                <a:cs typeface="Arial"/>
              </a:rPr>
              <a:t>546010</a:t>
            </a:r>
            <a:endParaRPr sz="15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1500" b="1" kern="0" spc="-10" dirty="0">
                <a:solidFill>
                  <a:srgbClr val="FF00AC"/>
                </a:solidFill>
                <a:latin typeface="Arial"/>
                <a:cs typeface="Arial"/>
              </a:rPr>
              <a:t>Volunteering</a:t>
            </a:r>
            <a:r>
              <a:rPr sz="1500" b="1" kern="0" spc="-5" dirty="0">
                <a:solidFill>
                  <a:srgbClr val="FF00AC"/>
                </a:solidFill>
                <a:latin typeface="Arial"/>
                <a:cs typeface="Arial"/>
              </a:rPr>
              <a:t> </a:t>
            </a:r>
            <a:r>
              <a:rPr sz="1500" b="1" kern="0" spc="-10" dirty="0">
                <a:solidFill>
                  <a:srgbClr val="FF00AC"/>
                </a:solidFill>
                <a:latin typeface="Arial"/>
                <a:cs typeface="Arial"/>
              </a:rPr>
              <a:t>Enquiries:</a:t>
            </a:r>
            <a:endParaRPr sz="15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1500" kern="0" dirty="0">
                <a:solidFill>
                  <a:srgbClr val="FFFFFF"/>
                </a:solidFill>
                <a:latin typeface="Arial"/>
                <a:cs typeface="Arial"/>
              </a:rPr>
              <a:t>01204</a:t>
            </a:r>
            <a:r>
              <a:rPr sz="1500" kern="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kern="0" spc="-10" dirty="0">
                <a:solidFill>
                  <a:srgbClr val="FFFFFF"/>
                </a:solidFill>
                <a:latin typeface="Arial"/>
                <a:cs typeface="Arial"/>
              </a:rPr>
              <a:t>546060</a:t>
            </a:r>
            <a:endParaRPr sz="15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1500" b="1" kern="0" dirty="0">
                <a:solidFill>
                  <a:srgbClr val="FF00AC"/>
                </a:solidFill>
                <a:latin typeface="Arial"/>
                <a:cs typeface="Arial"/>
              </a:rPr>
              <a:t>Hub</a:t>
            </a:r>
            <a:r>
              <a:rPr sz="1500" b="1" kern="0" spc="-15" dirty="0">
                <a:solidFill>
                  <a:srgbClr val="FF00AC"/>
                </a:solidFill>
                <a:latin typeface="Arial"/>
                <a:cs typeface="Arial"/>
              </a:rPr>
              <a:t> </a:t>
            </a:r>
            <a:r>
              <a:rPr sz="1500" b="1" kern="0" spc="-10" dirty="0">
                <a:solidFill>
                  <a:srgbClr val="FF00AC"/>
                </a:solidFill>
                <a:latin typeface="Arial"/>
                <a:cs typeface="Arial"/>
              </a:rPr>
              <a:t>Enquiries:</a:t>
            </a:r>
            <a:endParaRPr sz="15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1500" kern="0" dirty="0">
                <a:solidFill>
                  <a:srgbClr val="FFFFFF"/>
                </a:solidFill>
                <a:latin typeface="Arial"/>
                <a:cs typeface="Arial"/>
              </a:rPr>
              <a:t>01204</a:t>
            </a:r>
            <a:r>
              <a:rPr sz="1500" kern="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kern="0" spc="-10" dirty="0">
                <a:solidFill>
                  <a:srgbClr val="FFFFFF"/>
                </a:solidFill>
                <a:latin typeface="Arial"/>
                <a:cs typeface="Arial"/>
              </a:rPr>
              <a:t>546002</a:t>
            </a:r>
            <a:endParaRPr sz="15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 eaLnBrk="1" fontAlgn="auto" hangingPunct="1">
              <a:spcBef>
                <a:spcPts val="900"/>
              </a:spcBef>
              <a:spcAft>
                <a:spcPts val="0"/>
              </a:spcAft>
              <a:defRPr/>
            </a:pPr>
            <a:r>
              <a:rPr sz="1500" kern="0" spc="-10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www.boltoncvs.org.uk</a:t>
            </a:r>
            <a:endParaRPr sz="15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6" name="object 13"/>
          <p:cNvGrpSpPr>
            <a:grpSpLocks/>
          </p:cNvGrpSpPr>
          <p:nvPr/>
        </p:nvGrpSpPr>
        <p:grpSpPr bwMode="auto">
          <a:xfrm>
            <a:off x="865188" y="5934075"/>
            <a:ext cx="314325" cy="314325"/>
            <a:chOff x="865479" y="5861205"/>
            <a:chExt cx="313690" cy="313690"/>
          </a:xfrm>
        </p:grpSpPr>
        <p:sp>
          <p:nvSpPr>
            <p:cNvPr id="7" name="object 14"/>
            <p:cNvSpPr>
              <a:spLocks/>
            </p:cNvSpPr>
            <p:nvPr/>
          </p:nvSpPr>
          <p:spPr bwMode="auto">
            <a:xfrm>
              <a:off x="865479" y="5861205"/>
              <a:ext cx="313690" cy="313690"/>
            </a:xfrm>
            <a:custGeom>
              <a:avLst/>
              <a:gdLst>
                <a:gd name="T0" fmla="*/ 156629 w 313690"/>
                <a:gd name="T1" fmla="*/ 0 h 313689"/>
                <a:gd name="T2" fmla="*/ 107123 w 313690"/>
                <a:gd name="T3" fmla="*/ 7985 h 313689"/>
                <a:gd name="T4" fmla="*/ 64127 w 313690"/>
                <a:gd name="T5" fmla="*/ 30221 h 313689"/>
                <a:gd name="T6" fmla="*/ 30221 w 313690"/>
                <a:gd name="T7" fmla="*/ 64127 h 313689"/>
                <a:gd name="T8" fmla="*/ 7985 w 313690"/>
                <a:gd name="T9" fmla="*/ 107123 h 313689"/>
                <a:gd name="T10" fmla="*/ 0 w 313690"/>
                <a:gd name="T11" fmla="*/ 156629 h 313689"/>
                <a:gd name="T12" fmla="*/ 7985 w 313690"/>
                <a:gd name="T13" fmla="*/ 206134 h 313689"/>
                <a:gd name="T14" fmla="*/ 30221 w 313690"/>
                <a:gd name="T15" fmla="*/ 249130 h 313689"/>
                <a:gd name="T16" fmla="*/ 64127 w 313690"/>
                <a:gd name="T17" fmla="*/ 283036 h 313689"/>
                <a:gd name="T18" fmla="*/ 107123 w 313690"/>
                <a:gd name="T19" fmla="*/ 305272 h 313689"/>
                <a:gd name="T20" fmla="*/ 156629 w 313690"/>
                <a:gd name="T21" fmla="*/ 313258 h 313689"/>
                <a:gd name="T22" fmla="*/ 206134 w 313690"/>
                <a:gd name="T23" fmla="*/ 305272 h 313689"/>
                <a:gd name="T24" fmla="*/ 249130 w 313690"/>
                <a:gd name="T25" fmla="*/ 283036 h 313689"/>
                <a:gd name="T26" fmla="*/ 283036 w 313690"/>
                <a:gd name="T27" fmla="*/ 249130 h 313689"/>
                <a:gd name="T28" fmla="*/ 305272 w 313690"/>
                <a:gd name="T29" fmla="*/ 206134 h 313689"/>
                <a:gd name="T30" fmla="*/ 313258 w 313690"/>
                <a:gd name="T31" fmla="*/ 156629 h 313689"/>
                <a:gd name="T32" fmla="*/ 305272 w 313690"/>
                <a:gd name="T33" fmla="*/ 107123 h 313689"/>
                <a:gd name="T34" fmla="*/ 283036 w 313690"/>
                <a:gd name="T35" fmla="*/ 64127 h 313689"/>
                <a:gd name="T36" fmla="*/ 249130 w 313690"/>
                <a:gd name="T37" fmla="*/ 30221 h 313689"/>
                <a:gd name="T38" fmla="*/ 206134 w 313690"/>
                <a:gd name="T39" fmla="*/ 7985 h 313689"/>
                <a:gd name="T40" fmla="*/ 156629 w 313690"/>
                <a:gd name="T41" fmla="*/ 0 h 31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13690" h="313689">
                  <a:moveTo>
                    <a:pt x="156629" y="0"/>
                  </a:moveTo>
                  <a:lnTo>
                    <a:pt x="107123" y="7985"/>
                  </a:lnTo>
                  <a:lnTo>
                    <a:pt x="64127" y="30221"/>
                  </a:lnTo>
                  <a:lnTo>
                    <a:pt x="30221" y="64127"/>
                  </a:lnTo>
                  <a:lnTo>
                    <a:pt x="7985" y="107123"/>
                  </a:lnTo>
                  <a:lnTo>
                    <a:pt x="0" y="156629"/>
                  </a:lnTo>
                  <a:lnTo>
                    <a:pt x="7985" y="206134"/>
                  </a:lnTo>
                  <a:lnTo>
                    <a:pt x="30221" y="249130"/>
                  </a:lnTo>
                  <a:lnTo>
                    <a:pt x="64127" y="283036"/>
                  </a:lnTo>
                  <a:lnTo>
                    <a:pt x="107123" y="305272"/>
                  </a:lnTo>
                  <a:lnTo>
                    <a:pt x="156629" y="313258"/>
                  </a:lnTo>
                  <a:lnTo>
                    <a:pt x="206134" y="305272"/>
                  </a:lnTo>
                  <a:lnTo>
                    <a:pt x="249130" y="283036"/>
                  </a:lnTo>
                  <a:lnTo>
                    <a:pt x="283036" y="249130"/>
                  </a:lnTo>
                  <a:lnTo>
                    <a:pt x="305272" y="206134"/>
                  </a:lnTo>
                  <a:lnTo>
                    <a:pt x="313258" y="156629"/>
                  </a:lnTo>
                  <a:lnTo>
                    <a:pt x="305272" y="107123"/>
                  </a:lnTo>
                  <a:lnTo>
                    <a:pt x="283036" y="64127"/>
                  </a:lnTo>
                  <a:lnTo>
                    <a:pt x="249130" y="30221"/>
                  </a:lnTo>
                  <a:lnTo>
                    <a:pt x="206134" y="7985"/>
                  </a:lnTo>
                  <a:lnTo>
                    <a:pt x="156629" y="0"/>
                  </a:lnTo>
                  <a:close/>
                </a:path>
              </a:pathLst>
            </a:custGeom>
            <a:solidFill>
              <a:srgbClr val="FF00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GB" dirty="0"/>
            </a:p>
          </p:txBody>
        </p:sp>
        <p:pic>
          <p:nvPicPr>
            <p:cNvPr id="8" name="object 1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9786" y="5949222"/>
              <a:ext cx="164655" cy="137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" name="object 16"/>
          <p:cNvGrpSpPr>
            <a:grpSpLocks/>
          </p:cNvGrpSpPr>
          <p:nvPr/>
        </p:nvGrpSpPr>
        <p:grpSpPr bwMode="auto">
          <a:xfrm>
            <a:off x="457200" y="5934075"/>
            <a:ext cx="314325" cy="314325"/>
            <a:chOff x="457200" y="5861205"/>
            <a:chExt cx="313690" cy="313690"/>
          </a:xfrm>
        </p:grpSpPr>
        <p:sp>
          <p:nvSpPr>
            <p:cNvPr id="10" name="object 17"/>
            <p:cNvSpPr>
              <a:spLocks/>
            </p:cNvSpPr>
            <p:nvPr/>
          </p:nvSpPr>
          <p:spPr bwMode="auto">
            <a:xfrm>
              <a:off x="457200" y="5861205"/>
              <a:ext cx="313690" cy="313690"/>
            </a:xfrm>
            <a:custGeom>
              <a:avLst/>
              <a:gdLst>
                <a:gd name="T0" fmla="*/ 156629 w 313690"/>
                <a:gd name="T1" fmla="*/ 0 h 313689"/>
                <a:gd name="T2" fmla="*/ 107123 w 313690"/>
                <a:gd name="T3" fmla="*/ 7985 h 313689"/>
                <a:gd name="T4" fmla="*/ 64127 w 313690"/>
                <a:gd name="T5" fmla="*/ 30221 h 313689"/>
                <a:gd name="T6" fmla="*/ 30221 w 313690"/>
                <a:gd name="T7" fmla="*/ 64127 h 313689"/>
                <a:gd name="T8" fmla="*/ 7985 w 313690"/>
                <a:gd name="T9" fmla="*/ 107123 h 313689"/>
                <a:gd name="T10" fmla="*/ 0 w 313690"/>
                <a:gd name="T11" fmla="*/ 156629 h 313689"/>
                <a:gd name="T12" fmla="*/ 7985 w 313690"/>
                <a:gd name="T13" fmla="*/ 206134 h 313689"/>
                <a:gd name="T14" fmla="*/ 30221 w 313690"/>
                <a:gd name="T15" fmla="*/ 249130 h 313689"/>
                <a:gd name="T16" fmla="*/ 64127 w 313690"/>
                <a:gd name="T17" fmla="*/ 283036 h 313689"/>
                <a:gd name="T18" fmla="*/ 107123 w 313690"/>
                <a:gd name="T19" fmla="*/ 305272 h 313689"/>
                <a:gd name="T20" fmla="*/ 156629 w 313690"/>
                <a:gd name="T21" fmla="*/ 313258 h 313689"/>
                <a:gd name="T22" fmla="*/ 206134 w 313690"/>
                <a:gd name="T23" fmla="*/ 305272 h 313689"/>
                <a:gd name="T24" fmla="*/ 249130 w 313690"/>
                <a:gd name="T25" fmla="*/ 283036 h 313689"/>
                <a:gd name="T26" fmla="*/ 283036 w 313690"/>
                <a:gd name="T27" fmla="*/ 249130 h 313689"/>
                <a:gd name="T28" fmla="*/ 305272 w 313690"/>
                <a:gd name="T29" fmla="*/ 206134 h 313689"/>
                <a:gd name="T30" fmla="*/ 313258 w 313690"/>
                <a:gd name="T31" fmla="*/ 156629 h 313689"/>
                <a:gd name="T32" fmla="*/ 305272 w 313690"/>
                <a:gd name="T33" fmla="*/ 107123 h 313689"/>
                <a:gd name="T34" fmla="*/ 283036 w 313690"/>
                <a:gd name="T35" fmla="*/ 64127 h 313689"/>
                <a:gd name="T36" fmla="*/ 249130 w 313690"/>
                <a:gd name="T37" fmla="*/ 30221 h 313689"/>
                <a:gd name="T38" fmla="*/ 206134 w 313690"/>
                <a:gd name="T39" fmla="*/ 7985 h 313689"/>
                <a:gd name="T40" fmla="*/ 156629 w 313690"/>
                <a:gd name="T41" fmla="*/ 0 h 31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13690" h="313689">
                  <a:moveTo>
                    <a:pt x="156629" y="0"/>
                  </a:moveTo>
                  <a:lnTo>
                    <a:pt x="107123" y="7985"/>
                  </a:lnTo>
                  <a:lnTo>
                    <a:pt x="64127" y="30221"/>
                  </a:lnTo>
                  <a:lnTo>
                    <a:pt x="30221" y="64127"/>
                  </a:lnTo>
                  <a:lnTo>
                    <a:pt x="7985" y="107123"/>
                  </a:lnTo>
                  <a:lnTo>
                    <a:pt x="0" y="156629"/>
                  </a:lnTo>
                  <a:lnTo>
                    <a:pt x="7985" y="206134"/>
                  </a:lnTo>
                  <a:lnTo>
                    <a:pt x="30221" y="249130"/>
                  </a:lnTo>
                  <a:lnTo>
                    <a:pt x="64127" y="283036"/>
                  </a:lnTo>
                  <a:lnTo>
                    <a:pt x="107123" y="305272"/>
                  </a:lnTo>
                  <a:lnTo>
                    <a:pt x="156629" y="313258"/>
                  </a:lnTo>
                  <a:lnTo>
                    <a:pt x="206134" y="305272"/>
                  </a:lnTo>
                  <a:lnTo>
                    <a:pt x="249130" y="283036"/>
                  </a:lnTo>
                  <a:lnTo>
                    <a:pt x="283036" y="249130"/>
                  </a:lnTo>
                  <a:lnTo>
                    <a:pt x="305272" y="206134"/>
                  </a:lnTo>
                  <a:lnTo>
                    <a:pt x="313258" y="156629"/>
                  </a:lnTo>
                  <a:lnTo>
                    <a:pt x="305272" y="107123"/>
                  </a:lnTo>
                  <a:lnTo>
                    <a:pt x="283036" y="64127"/>
                  </a:lnTo>
                  <a:lnTo>
                    <a:pt x="249130" y="30221"/>
                  </a:lnTo>
                  <a:lnTo>
                    <a:pt x="206134" y="7985"/>
                  </a:lnTo>
                  <a:lnTo>
                    <a:pt x="156629" y="0"/>
                  </a:lnTo>
                  <a:close/>
                </a:path>
              </a:pathLst>
            </a:custGeom>
            <a:solidFill>
              <a:srgbClr val="FF00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GB" dirty="0"/>
            </a:p>
          </p:txBody>
        </p:sp>
        <p:pic>
          <p:nvPicPr>
            <p:cNvPr id="11" name="object 1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571" y="5929936"/>
              <a:ext cx="90512" cy="1757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6682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volunteering@boltoncvs.org.uk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oltoncvs.org.uk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1"/>
          <p:cNvSpPr>
            <a:spLocks noGrp="1"/>
          </p:cNvSpPr>
          <p:nvPr>
            <p:ph type="body" idx="1"/>
          </p:nvPr>
        </p:nvSpPr>
        <p:spPr bwMode="auto">
          <a:xfrm>
            <a:off x="381000" y="3013075"/>
            <a:ext cx="11430000" cy="831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Development Team Support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381000" y="6113463"/>
            <a:ext cx="55626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/>
              <a:t>Elaine Butt Development Manager</a:t>
            </a:r>
          </a:p>
        </p:txBody>
      </p:sp>
      <p:sp>
        <p:nvSpPr>
          <p:cNvPr id="7172" name="Text Placeholder 3"/>
          <p:cNvSpPr>
            <a:spLocks noGrp="1"/>
          </p:cNvSpPr>
          <p:nvPr>
            <p:ph type="body" sz="quarter" idx="11"/>
          </p:nvPr>
        </p:nvSpPr>
        <p:spPr bwMode="auto">
          <a:xfrm>
            <a:off x="8899525" y="6324600"/>
            <a:ext cx="2895600" cy="38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rgbClr val="4D008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Training 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559496" y="1868246"/>
            <a:ext cx="8382000" cy="4236484"/>
          </a:xfrm>
        </p:spPr>
        <p:txBody>
          <a:bodyPr/>
          <a:lstStyle/>
          <a:p>
            <a:r>
              <a:rPr lang="en-US" dirty="0">
                <a:solidFill>
                  <a:srgbClr val="4D008C"/>
                </a:solidFill>
              </a:rPr>
              <a:t>Setting up a group </a:t>
            </a:r>
          </a:p>
          <a:p>
            <a:r>
              <a:rPr lang="en-US" dirty="0">
                <a:solidFill>
                  <a:srgbClr val="4D008C"/>
                </a:solidFill>
              </a:rPr>
              <a:t>Safeguarding in the VCSE Sector</a:t>
            </a:r>
          </a:p>
          <a:p>
            <a:r>
              <a:rPr lang="en-US" dirty="0">
                <a:solidFill>
                  <a:srgbClr val="4D008C"/>
                </a:solidFill>
              </a:rPr>
              <a:t>Safeguarding adults</a:t>
            </a:r>
          </a:p>
          <a:p>
            <a:r>
              <a:rPr lang="en-US" dirty="0">
                <a:solidFill>
                  <a:srgbClr val="4D008C"/>
                </a:solidFill>
              </a:rPr>
              <a:t>Safeguarding children and  young people</a:t>
            </a:r>
          </a:p>
          <a:p>
            <a:r>
              <a:rPr lang="en-US" dirty="0">
                <a:solidFill>
                  <a:srgbClr val="4D008C"/>
                </a:solidFill>
              </a:rPr>
              <a:t>The Essential Trustee</a:t>
            </a:r>
          </a:p>
          <a:p>
            <a:r>
              <a:rPr lang="en-US" dirty="0">
                <a:solidFill>
                  <a:srgbClr val="4D008C"/>
                </a:solidFill>
              </a:rPr>
              <a:t>Information governance</a:t>
            </a:r>
          </a:p>
          <a:p>
            <a:r>
              <a:rPr lang="en-US" dirty="0">
                <a:solidFill>
                  <a:srgbClr val="4D008C"/>
                </a:solidFill>
              </a:rPr>
              <a:t>Introduction to Equity, Diversity, Inclusion and Belonging</a:t>
            </a:r>
          </a:p>
          <a:p>
            <a:r>
              <a:rPr lang="en-US" dirty="0">
                <a:solidFill>
                  <a:srgbClr val="4D008C"/>
                </a:solidFill>
              </a:rPr>
              <a:t>Partnership working</a:t>
            </a:r>
          </a:p>
          <a:p>
            <a:r>
              <a:rPr lang="en-US" dirty="0">
                <a:solidFill>
                  <a:srgbClr val="4D008C"/>
                </a:solidFill>
              </a:rPr>
              <a:t>Introduction to Volunteer Management</a:t>
            </a:r>
          </a:p>
          <a:p>
            <a:r>
              <a:rPr lang="en-US" dirty="0">
                <a:solidFill>
                  <a:srgbClr val="4D008C"/>
                </a:solidFill>
              </a:rPr>
              <a:t>Breaking Barriers to </a:t>
            </a:r>
            <a:r>
              <a:rPr lang="en-US" dirty="0" err="1">
                <a:solidFill>
                  <a:srgbClr val="4D008C"/>
                </a:solidFill>
              </a:rPr>
              <a:t>Volunteerng</a:t>
            </a:r>
            <a:endParaRPr lang="en-US" dirty="0">
              <a:solidFill>
                <a:srgbClr val="4D008C"/>
              </a:solidFill>
            </a:endParaRPr>
          </a:p>
          <a:p>
            <a:r>
              <a:rPr lang="en-US" dirty="0">
                <a:solidFill>
                  <a:srgbClr val="4D008C"/>
                </a:solidFill>
              </a:rPr>
              <a:t>Emergency First Aid at Work (paid course)</a:t>
            </a:r>
          </a:p>
          <a:p>
            <a:endParaRPr lang="en-US" dirty="0">
              <a:solidFill>
                <a:srgbClr val="4D008C"/>
              </a:solidFill>
            </a:endParaRPr>
          </a:p>
          <a:p>
            <a:r>
              <a:rPr lang="en-GB" dirty="0">
                <a:solidFill>
                  <a:srgbClr val="4D008C"/>
                </a:solidFill>
              </a:rPr>
              <a:t>More information on our website – look under Services</a:t>
            </a:r>
          </a:p>
        </p:txBody>
      </p:sp>
    </p:spTree>
    <p:extLst>
      <p:ext uri="{BB962C8B-B14F-4D97-AF65-F5344CB8AC3E}">
        <p14:creationId xmlns:p14="http://schemas.microsoft.com/office/powerpoint/2010/main" val="1842105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5637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rgbClr val="4D008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Volunteer Centre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487488" y="2045402"/>
            <a:ext cx="8382000" cy="3804436"/>
          </a:xfrm>
        </p:spPr>
        <p:txBody>
          <a:bodyPr/>
          <a:lstStyle/>
          <a:p>
            <a:r>
              <a:rPr lang="en-US" sz="2400" dirty="0">
                <a:solidFill>
                  <a:srgbClr val="4D008C"/>
                </a:solidFill>
              </a:rPr>
              <a:t>Will help you to safely recruit, retain and manage volunteers</a:t>
            </a:r>
          </a:p>
          <a:p>
            <a:endParaRPr lang="en-US" dirty="0">
              <a:solidFill>
                <a:srgbClr val="4D008C"/>
              </a:solidFill>
            </a:endParaRPr>
          </a:p>
          <a:p>
            <a:r>
              <a:rPr lang="en-US" dirty="0">
                <a:solidFill>
                  <a:srgbClr val="4D008C"/>
                </a:solidFill>
              </a:rPr>
              <a:t>Match individuals wanting to volunteer to suitable volunteer opportunities</a:t>
            </a:r>
          </a:p>
          <a:p>
            <a:r>
              <a:rPr lang="en-US" dirty="0">
                <a:solidFill>
                  <a:srgbClr val="4D008C"/>
                </a:solidFill>
              </a:rPr>
              <a:t>We do not carry out checks on volunteers before matching but we will support you to have in place processes and policies relating to safe recruitment practice.</a:t>
            </a:r>
          </a:p>
          <a:p>
            <a:r>
              <a:rPr lang="en-US" dirty="0">
                <a:solidFill>
                  <a:srgbClr val="4D008C"/>
                </a:solidFill>
              </a:rPr>
              <a:t>Help with –</a:t>
            </a:r>
          </a:p>
          <a:p>
            <a:r>
              <a:rPr lang="en-US" dirty="0">
                <a:solidFill>
                  <a:srgbClr val="4D008C"/>
                </a:solidFill>
              </a:rPr>
              <a:t>Role descriptions and posting vacancies on our website</a:t>
            </a:r>
          </a:p>
          <a:p>
            <a:r>
              <a:rPr lang="en-US" dirty="0">
                <a:solidFill>
                  <a:srgbClr val="4D008C"/>
                </a:solidFill>
              </a:rPr>
              <a:t>Safe recruitment practice</a:t>
            </a:r>
          </a:p>
          <a:p>
            <a:r>
              <a:rPr lang="en-US" dirty="0">
                <a:solidFill>
                  <a:srgbClr val="4D008C"/>
                </a:solidFill>
              </a:rPr>
              <a:t>Volunteer related policies, handbooks, induction processes, supervision, reducing barriers to volunteering</a:t>
            </a:r>
          </a:p>
          <a:p>
            <a:endParaRPr lang="en-US" dirty="0">
              <a:solidFill>
                <a:srgbClr val="4D008C"/>
              </a:solidFill>
            </a:endParaRPr>
          </a:p>
          <a:p>
            <a:endParaRPr lang="en-US" dirty="0">
              <a:solidFill>
                <a:srgbClr val="4D008C"/>
              </a:solidFill>
            </a:endParaRPr>
          </a:p>
          <a:p>
            <a:endParaRPr lang="en-US" dirty="0">
              <a:solidFill>
                <a:srgbClr val="4D008C"/>
              </a:solidFill>
            </a:endParaRPr>
          </a:p>
          <a:p>
            <a:endParaRPr lang="en-US" dirty="0">
              <a:solidFill>
                <a:srgbClr val="4D008C"/>
              </a:solidFill>
            </a:endParaRPr>
          </a:p>
          <a:p>
            <a:endParaRPr lang="en-US" dirty="0">
              <a:solidFill>
                <a:srgbClr val="4D008C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10F863E-4827-4AAB-4A1E-C42F55FD9C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72064" y="559502"/>
            <a:ext cx="2695575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35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rgbClr val="24272A"/>
                </a:solidFill>
              </a:rPr>
              <a:t>The Volunteer Charter</a:t>
            </a:r>
            <a:endParaRPr lang="en-GB" dirty="0">
              <a:solidFill>
                <a:srgbClr val="24272A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559496" y="2216852"/>
            <a:ext cx="8382000" cy="3581400"/>
          </a:xfrm>
        </p:spPr>
        <p:txBody>
          <a:bodyPr/>
          <a:lstStyle/>
          <a:p>
            <a:r>
              <a:rPr lang="en-US" dirty="0">
                <a:solidFill>
                  <a:srgbClr val="24272A"/>
                </a:solidFill>
              </a:rPr>
              <a:t>A pledge to show an </a:t>
            </a:r>
            <a:r>
              <a:rPr lang="en-US" dirty="0" err="1">
                <a:solidFill>
                  <a:srgbClr val="24272A"/>
                </a:solidFill>
              </a:rPr>
              <a:t>organisations</a:t>
            </a:r>
            <a:r>
              <a:rPr lang="en-US" dirty="0">
                <a:solidFill>
                  <a:srgbClr val="24272A"/>
                </a:solidFill>
              </a:rPr>
              <a:t> commitment to developing and upholding good practice in all aspect of volunteering.  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r>
              <a:rPr lang="en-US" dirty="0">
                <a:solidFill>
                  <a:srgbClr val="24272A"/>
                </a:solidFill>
              </a:rPr>
              <a:t>To sign up you must submit a Deep Dive Volunteering Health Check with evidence of good practice. 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r>
              <a:rPr lang="en-US" dirty="0">
                <a:solidFill>
                  <a:srgbClr val="24272A"/>
                </a:solidFill>
              </a:rPr>
              <a:t>More information on our website – look under Services </a:t>
            </a:r>
          </a:p>
          <a:p>
            <a:endParaRPr lang="en-US" dirty="0">
              <a:solidFill>
                <a:srgbClr val="2427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948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F01DE5-4E08-B9D3-798B-3E9E42691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19292E6-4959-481F-429D-9D4F7FB9D9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EC0A2-A4B7-BD59-D760-193CBE5755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914400"/>
            <a:ext cx="9578280" cy="776104"/>
          </a:xfrm>
        </p:spPr>
        <p:txBody>
          <a:bodyPr/>
          <a:lstStyle/>
          <a:p>
            <a:r>
              <a:rPr lang="en-US" dirty="0">
                <a:solidFill>
                  <a:srgbClr val="24272A"/>
                </a:solidFill>
              </a:rPr>
              <a:t>The Volunteer Development Network</a:t>
            </a:r>
            <a:endParaRPr lang="en-GB" dirty="0">
              <a:solidFill>
                <a:srgbClr val="24272A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D66527-7079-1E6E-B31F-BE53E7C6C3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59496" y="2216852"/>
            <a:ext cx="8382000" cy="3581400"/>
          </a:xfrm>
        </p:spPr>
        <p:txBody>
          <a:bodyPr/>
          <a:lstStyle/>
          <a:p>
            <a:r>
              <a:rPr lang="en-US" dirty="0">
                <a:solidFill>
                  <a:srgbClr val="24272A"/>
                </a:solidFill>
              </a:rPr>
              <a:t>If your </a:t>
            </a:r>
            <a:r>
              <a:rPr lang="en-US" dirty="0" err="1">
                <a:solidFill>
                  <a:srgbClr val="24272A"/>
                </a:solidFill>
              </a:rPr>
              <a:t>organisation</a:t>
            </a:r>
            <a:r>
              <a:rPr lang="en-US" dirty="0">
                <a:solidFill>
                  <a:srgbClr val="24272A"/>
                </a:solidFill>
              </a:rPr>
              <a:t> has volunteers, then you can come along to the VDN.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r>
              <a:rPr lang="en-US" dirty="0">
                <a:solidFill>
                  <a:srgbClr val="24272A"/>
                </a:solidFill>
              </a:rPr>
              <a:t>An opportunity to network, learn and share knowledge.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r>
              <a:rPr lang="en-US" dirty="0">
                <a:solidFill>
                  <a:srgbClr val="24272A"/>
                </a:solidFill>
              </a:rPr>
              <a:t>No set agenda, attendees can bring issues, ask for help, share useful tips and insight and  celebrate success. 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r>
              <a:rPr lang="en-US" dirty="0">
                <a:solidFill>
                  <a:srgbClr val="24272A"/>
                </a:solidFill>
              </a:rPr>
              <a:t>Next network is Tuesday 30 September 2025 at 11.00am at  Bolton Adult Autism Support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r>
              <a:rPr lang="en-US" dirty="0">
                <a:solidFill>
                  <a:srgbClr val="24272A"/>
                </a:solidFill>
              </a:rPr>
              <a:t>If you would like to host a network meeting, please let us know. 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r>
              <a:rPr lang="en-US" dirty="0">
                <a:solidFill>
                  <a:srgbClr val="24272A"/>
                </a:solidFill>
              </a:rPr>
              <a:t>This is a bi-monthly opportunity to network, learn and share knowledge about recruiting, managing and retaining volunteers. Attendees can highlight topics to be included and guest speakers from both local and national </a:t>
            </a:r>
            <a:r>
              <a:rPr lang="en-US" dirty="0" err="1">
                <a:solidFill>
                  <a:srgbClr val="24272A"/>
                </a:solidFill>
              </a:rPr>
              <a:t>organisations</a:t>
            </a:r>
            <a:r>
              <a:rPr lang="en-US" dirty="0">
                <a:solidFill>
                  <a:srgbClr val="24272A"/>
                </a:solidFill>
              </a:rPr>
              <a:t> help to develop knowledge, face challenges and share best practice.</a:t>
            </a:r>
            <a:endParaRPr lang="en-GB" dirty="0">
              <a:solidFill>
                <a:srgbClr val="2427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882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Our Volunteer Centre team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559496" y="2216852"/>
            <a:ext cx="8382000" cy="35814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Samim Vali – Senior Development Officer</a:t>
            </a:r>
          </a:p>
          <a:p>
            <a:r>
              <a:rPr lang="en-US" dirty="0">
                <a:solidFill>
                  <a:schemeClr val="bg1"/>
                </a:solidFill>
              </a:rPr>
              <a:t>Hava Yacoobali – Development Officer</a:t>
            </a:r>
          </a:p>
          <a:p>
            <a:r>
              <a:rPr lang="en-US" dirty="0">
                <a:solidFill>
                  <a:schemeClr val="bg1"/>
                </a:solidFill>
              </a:rPr>
              <a:t>Tom and Megan – our wonderful volunteers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Contact the team on </a:t>
            </a:r>
            <a:r>
              <a:rPr lang="en-US" dirty="0">
                <a:solidFill>
                  <a:schemeClr val="bg1"/>
                </a:solidFill>
                <a:hlinkClick r:id="rId3"/>
              </a:rPr>
              <a:t>volunteering@boltoncvs.org.uk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Tel -01204 546060 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696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>
                <a:solidFill>
                  <a:srgbClr val="24272A"/>
                </a:solidFill>
              </a:rPr>
              <a:t>Organisational</a:t>
            </a:r>
            <a:r>
              <a:rPr lang="en-US" dirty="0">
                <a:solidFill>
                  <a:srgbClr val="24272A"/>
                </a:solidFill>
              </a:rPr>
              <a:t> support</a:t>
            </a:r>
            <a:endParaRPr lang="en-GB" dirty="0">
              <a:solidFill>
                <a:srgbClr val="24272A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559496" y="2216852"/>
            <a:ext cx="8382000" cy="3581400"/>
          </a:xfrm>
        </p:spPr>
        <p:txBody>
          <a:bodyPr/>
          <a:lstStyle/>
          <a:p>
            <a:r>
              <a:rPr lang="en-US" dirty="0">
                <a:solidFill>
                  <a:srgbClr val="24272A"/>
                </a:solidFill>
              </a:rPr>
              <a:t>Setting up a new group or changing an existing group</a:t>
            </a:r>
          </a:p>
          <a:p>
            <a:r>
              <a:rPr lang="en-US" dirty="0">
                <a:solidFill>
                  <a:srgbClr val="24272A"/>
                </a:solidFill>
              </a:rPr>
              <a:t>Getting ready for funding</a:t>
            </a:r>
          </a:p>
          <a:p>
            <a:r>
              <a:rPr lang="en-US" dirty="0">
                <a:solidFill>
                  <a:srgbClr val="24272A"/>
                </a:solidFill>
              </a:rPr>
              <a:t>Accessing funding not administered by Bolton CVS</a:t>
            </a:r>
          </a:p>
          <a:p>
            <a:r>
              <a:rPr lang="en-US" dirty="0">
                <a:solidFill>
                  <a:srgbClr val="24272A"/>
                </a:solidFill>
              </a:rPr>
              <a:t>Keeping people safe – policies and processes</a:t>
            </a:r>
          </a:p>
          <a:p>
            <a:r>
              <a:rPr lang="en-US" dirty="0">
                <a:solidFill>
                  <a:srgbClr val="24272A"/>
                </a:solidFill>
              </a:rPr>
              <a:t>Managing risk</a:t>
            </a:r>
          </a:p>
          <a:p>
            <a:r>
              <a:rPr lang="en-US" dirty="0">
                <a:solidFill>
                  <a:srgbClr val="24272A"/>
                </a:solidFill>
              </a:rPr>
              <a:t>Finding a venue</a:t>
            </a:r>
          </a:p>
          <a:p>
            <a:r>
              <a:rPr lang="en-US" dirty="0">
                <a:solidFill>
                  <a:srgbClr val="24272A"/>
                </a:solidFill>
              </a:rPr>
              <a:t>Networking </a:t>
            </a:r>
          </a:p>
          <a:p>
            <a:r>
              <a:rPr lang="en-US" dirty="0">
                <a:solidFill>
                  <a:srgbClr val="24272A"/>
                </a:solidFill>
              </a:rPr>
              <a:t>Information on other projects which might be of help </a:t>
            </a:r>
          </a:p>
          <a:p>
            <a:r>
              <a:rPr lang="en-US" dirty="0">
                <a:solidFill>
                  <a:srgbClr val="24272A"/>
                </a:solidFill>
              </a:rPr>
              <a:t>Membership of Bolton CVS</a:t>
            </a:r>
          </a:p>
          <a:p>
            <a:r>
              <a:rPr lang="en-US" dirty="0">
                <a:solidFill>
                  <a:srgbClr val="24272A"/>
                </a:solidFill>
              </a:rPr>
              <a:t>Committee and </a:t>
            </a:r>
            <a:r>
              <a:rPr lang="en-US">
                <a:solidFill>
                  <a:srgbClr val="24272A"/>
                </a:solidFill>
              </a:rPr>
              <a:t>board support</a:t>
            </a:r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r>
              <a:rPr lang="en-US" dirty="0">
                <a:solidFill>
                  <a:srgbClr val="24272A"/>
                </a:solidFill>
              </a:rPr>
              <a:t>More information, including useful factsheets, on our website – look under Support. 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GB" dirty="0">
              <a:solidFill>
                <a:srgbClr val="2427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921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Bolton Mark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559496" y="2216852"/>
            <a:ext cx="8382000" cy="35814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Bolton Mark is an opportunity to demonstrate that your </a:t>
            </a:r>
            <a:r>
              <a:rPr lang="en-US" dirty="0" err="1">
                <a:solidFill>
                  <a:schemeClr val="bg1"/>
                </a:solidFill>
              </a:rPr>
              <a:t>organisation</a:t>
            </a:r>
            <a:r>
              <a:rPr lang="en-US" dirty="0">
                <a:solidFill>
                  <a:schemeClr val="bg1"/>
                </a:solidFill>
              </a:rPr>
              <a:t> has achieved a set of universally </a:t>
            </a:r>
            <a:r>
              <a:rPr lang="en-US" dirty="0" err="1">
                <a:solidFill>
                  <a:schemeClr val="bg1"/>
                </a:solidFill>
              </a:rPr>
              <a:t>recognised</a:t>
            </a:r>
            <a:r>
              <a:rPr lang="en-US" dirty="0">
                <a:solidFill>
                  <a:schemeClr val="bg1"/>
                </a:solidFill>
              </a:rPr>
              <a:t> best practice standards for </a:t>
            </a:r>
            <a:r>
              <a:rPr lang="en-US" dirty="0" err="1">
                <a:solidFill>
                  <a:schemeClr val="bg1"/>
                </a:solidFill>
              </a:rPr>
              <a:t>organisations</a:t>
            </a:r>
            <a:r>
              <a:rPr lang="en-US" dirty="0">
                <a:solidFill>
                  <a:schemeClr val="bg1"/>
                </a:solidFill>
              </a:rPr>
              <a:t> working in the voluntary, community, charity and social enterprise sector.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Starts with an organizational health check to look at all aspects of the </a:t>
            </a:r>
            <a:r>
              <a:rPr lang="en-US" dirty="0" err="1">
                <a:solidFill>
                  <a:schemeClr val="bg1"/>
                </a:solidFill>
              </a:rPr>
              <a:t>organisation</a:t>
            </a:r>
            <a:r>
              <a:rPr lang="en-US" dirty="0">
                <a:solidFill>
                  <a:schemeClr val="bg1"/>
                </a:solidFill>
              </a:rPr>
              <a:t> to create an action plan.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Once complete, evidence submitted to be assessed against the agreed criteria. </a:t>
            </a:r>
          </a:p>
        </p:txBody>
      </p:sp>
    </p:spTree>
    <p:extLst>
      <p:ext uri="{BB962C8B-B14F-4D97-AF65-F5344CB8AC3E}">
        <p14:creationId xmlns:p14="http://schemas.microsoft.com/office/powerpoint/2010/main" val="723613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rgbClr val="24272A"/>
                </a:solidFill>
              </a:rPr>
              <a:t>Family Hubs</a:t>
            </a:r>
            <a:endParaRPr lang="en-GB" dirty="0">
              <a:solidFill>
                <a:srgbClr val="24272A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559496" y="2216852"/>
            <a:ext cx="8382000" cy="3581400"/>
          </a:xfrm>
        </p:spPr>
        <p:txBody>
          <a:bodyPr/>
          <a:lstStyle/>
          <a:p>
            <a:r>
              <a:rPr lang="en-US" dirty="0">
                <a:solidFill>
                  <a:srgbClr val="24272A"/>
                </a:solidFill>
              </a:rPr>
              <a:t>Family Hubs offer a range of activities and support services for families, from anti natal and post natal appointment to stay and play sessions, support for parents with debt advice, digital skills.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r>
              <a:rPr lang="en-US" dirty="0">
                <a:solidFill>
                  <a:srgbClr val="24272A"/>
                </a:solidFill>
              </a:rPr>
              <a:t>If you would like more information on what is available within the Family Hub Network, please let us know. </a:t>
            </a:r>
          </a:p>
          <a:p>
            <a:endParaRPr lang="en-US" dirty="0">
              <a:solidFill>
                <a:srgbClr val="24272A"/>
              </a:solidFill>
            </a:endParaRPr>
          </a:p>
          <a:p>
            <a:endParaRPr lang="en-US" dirty="0">
              <a:solidFill>
                <a:srgbClr val="2427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284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rgbClr val="24272A"/>
                </a:solidFill>
              </a:rPr>
              <a:t>Who is in the Development Team  </a:t>
            </a:r>
            <a:endParaRPr lang="en-GB" dirty="0">
              <a:solidFill>
                <a:srgbClr val="24272A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559496" y="2216852"/>
            <a:ext cx="8928992" cy="4107748"/>
          </a:xfrm>
        </p:spPr>
        <p:txBody>
          <a:bodyPr/>
          <a:lstStyle/>
          <a:p>
            <a:r>
              <a:rPr lang="en-US" sz="2000" dirty="0" err="1">
                <a:solidFill>
                  <a:srgbClr val="24272A"/>
                </a:solidFill>
              </a:rPr>
              <a:t>DevelopmentTeam</a:t>
            </a:r>
            <a:endParaRPr lang="en-US" sz="2000" dirty="0">
              <a:solidFill>
                <a:srgbClr val="24272A"/>
              </a:solidFill>
            </a:endParaRPr>
          </a:p>
          <a:p>
            <a:r>
              <a:rPr lang="en-US" sz="2000" b="0" dirty="0">
                <a:solidFill>
                  <a:srgbClr val="24272A"/>
                </a:solidFill>
              </a:rPr>
              <a:t>Karen Arkwright – Senior Development Officer</a:t>
            </a:r>
          </a:p>
          <a:p>
            <a:r>
              <a:rPr lang="en-US" sz="2000" b="0" dirty="0">
                <a:solidFill>
                  <a:srgbClr val="24272A"/>
                </a:solidFill>
              </a:rPr>
              <a:t>Debbie Ryder – Development Officer</a:t>
            </a:r>
          </a:p>
          <a:p>
            <a:r>
              <a:rPr lang="en-US" sz="2000" b="0" dirty="0">
                <a:solidFill>
                  <a:srgbClr val="24272A"/>
                </a:solidFill>
              </a:rPr>
              <a:t>Vicky Shenton – Development Officer</a:t>
            </a:r>
          </a:p>
          <a:p>
            <a:r>
              <a:rPr lang="en-US" sz="2000" b="0" dirty="0">
                <a:solidFill>
                  <a:srgbClr val="24272A"/>
                </a:solidFill>
              </a:rPr>
              <a:t>Jen Clarkson – Senior Development Officer, Safeguarding and Governance</a:t>
            </a:r>
          </a:p>
          <a:p>
            <a:r>
              <a:rPr lang="en-US" sz="2000" b="0" dirty="0">
                <a:solidFill>
                  <a:srgbClr val="24272A"/>
                </a:solidFill>
              </a:rPr>
              <a:t>Nicola Taylor – Family Hubs Worker </a:t>
            </a:r>
          </a:p>
          <a:p>
            <a:endParaRPr lang="en-US" sz="2000" b="0" dirty="0">
              <a:solidFill>
                <a:srgbClr val="24272A"/>
              </a:solidFill>
            </a:endParaRPr>
          </a:p>
          <a:p>
            <a:r>
              <a:rPr lang="en-US" sz="2000" b="0" dirty="0">
                <a:solidFill>
                  <a:srgbClr val="24272A"/>
                </a:solidFill>
              </a:rPr>
              <a:t>Contact the team on </a:t>
            </a:r>
            <a:r>
              <a:rPr lang="en-US" sz="2000" b="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info@boltoncvs.org.uk</a:t>
            </a:r>
            <a:endParaRPr lang="en-US" sz="2000" b="0" dirty="0">
              <a:solidFill>
                <a:schemeClr val="tx1"/>
              </a:solidFill>
            </a:endParaRPr>
          </a:p>
          <a:p>
            <a:r>
              <a:rPr lang="en-US" sz="2000" b="0" dirty="0">
                <a:solidFill>
                  <a:srgbClr val="24272A"/>
                </a:solidFill>
              </a:rPr>
              <a:t>Tel 01204 546010</a:t>
            </a:r>
          </a:p>
        </p:txBody>
      </p:sp>
    </p:spTree>
    <p:extLst>
      <p:ext uri="{BB962C8B-B14F-4D97-AF65-F5344CB8AC3E}">
        <p14:creationId xmlns:p14="http://schemas.microsoft.com/office/powerpoint/2010/main" val="617386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emplate 2023" id="{96D6D7CB-ADB3-49EA-AE55-3B056E4543C5}" vid="{FE19648D-7E0A-4558-A7ED-0D167427DE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Presentation Template June 23</Template>
  <TotalTime>2678</TotalTime>
  <Words>612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Elaine Butt</dc:creator>
  <cp:lastModifiedBy>Elaine Butt</cp:lastModifiedBy>
  <cp:revision>1</cp:revision>
  <dcterms:created xsi:type="dcterms:W3CDTF">2025-09-09T15:20:51Z</dcterms:created>
  <dcterms:modified xsi:type="dcterms:W3CDTF">2025-09-12T11:26:25Z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2022-09-27T00:00:00Z</vt:filetime>
  </property>
  <property fmtid="{D5CDD505-2E9C-101B-9397-08002B2CF9AE}" pid="3" name="Creator">
    <vt:lpwstr>Adobe InDesign 17.3 (Macintosh)</vt:lpwstr>
  </property>
  <property fmtid="{D5CDD505-2E9C-101B-9397-08002B2CF9AE}" pid="4" name="LastSaved">
    <vt:filetime>2022-09-27T00:00:00Z</vt:filetime>
  </property>
  <property fmtid="{D5CDD505-2E9C-101B-9397-08002B2CF9AE}" pid="5" name="Producer">
    <vt:lpwstr>Adobe PDF Library 16.0.7</vt:lpwstr>
  </property>
</Properties>
</file>