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71" r:id="rId3"/>
    <p:sldId id="264" r:id="rId4"/>
    <p:sldId id="266" r:id="rId5"/>
    <p:sldId id="277" r:id="rId6"/>
    <p:sldId id="302" r:id="rId7"/>
    <p:sldId id="313" r:id="rId8"/>
    <p:sldId id="322" r:id="rId9"/>
    <p:sldId id="324" r:id="rId10"/>
    <p:sldId id="296" r:id="rId11"/>
    <p:sldId id="325" r:id="rId12"/>
    <p:sldId id="317" r:id="rId13"/>
    <p:sldId id="316" r:id="rId14"/>
    <p:sldId id="306" r:id="rId15"/>
    <p:sldId id="274" r:id="rId16"/>
    <p:sldId id="318" r:id="rId17"/>
    <p:sldId id="314" r:id="rId18"/>
    <p:sldId id="298" r:id="rId19"/>
    <p:sldId id="272" r:id="rId20"/>
  </p:sldIdLst>
  <p:sldSz cx="12192000" cy="6858000"/>
  <p:notesSz cx="12192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C8E"/>
    <a:srgbClr val="4D008C"/>
    <a:srgbClr val="24272A"/>
    <a:srgbClr val="FFCC00"/>
    <a:srgbClr val="FFE600"/>
    <a:srgbClr val="FF00AC"/>
    <a:srgbClr val="49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868D7-5B59-4475-9C99-9D47AE51CB14}" v="12" dt="2025-07-30T17:04:13.5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19"/>
  </p:normalViewPr>
  <p:slideViewPr>
    <p:cSldViewPr>
      <p:cViewPr>
        <p:scale>
          <a:sx n="90" d="100"/>
          <a:sy n="90" d="100"/>
        </p:scale>
        <p:origin x="398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Royles" userId="1da3c352-5d57-496c-a5ed-7638dd5d3026" providerId="ADAL" clId="{78C868D7-5B59-4475-9C99-9D47AE51CB14}"/>
    <pc:docChg chg="custSel addSld delSld modSld sldOrd">
      <pc:chgData name="Karina Royles" userId="1da3c352-5d57-496c-a5ed-7638dd5d3026" providerId="ADAL" clId="{78C868D7-5B59-4475-9C99-9D47AE51CB14}" dt="2025-07-30T17:05:57.362" v="989" actId="478"/>
      <pc:docMkLst>
        <pc:docMk/>
      </pc:docMkLst>
      <pc:sldChg chg="modSp mod ord">
        <pc:chgData name="Karina Royles" userId="1da3c352-5d57-496c-a5ed-7638dd5d3026" providerId="ADAL" clId="{78C868D7-5B59-4475-9C99-9D47AE51CB14}" dt="2025-07-30T17:01:01.586" v="831" actId="1076"/>
        <pc:sldMkLst>
          <pc:docMk/>
          <pc:sldMk cId="0" sldId="262"/>
        </pc:sldMkLst>
        <pc:spChg chg="mod">
          <ac:chgData name="Karina Royles" userId="1da3c352-5d57-496c-a5ed-7638dd5d3026" providerId="ADAL" clId="{78C868D7-5B59-4475-9C99-9D47AE51CB14}" dt="2025-07-30T15:18:48.396" v="744" actId="20577"/>
          <ac:spMkLst>
            <pc:docMk/>
            <pc:sldMk cId="0" sldId="262"/>
            <ac:spMk id="7170" creationId="{00000000-0000-0000-0000-000000000000}"/>
          </ac:spMkLst>
        </pc:spChg>
        <pc:picChg chg="mod">
          <ac:chgData name="Karina Royles" userId="1da3c352-5d57-496c-a5ed-7638dd5d3026" providerId="ADAL" clId="{78C868D7-5B59-4475-9C99-9D47AE51CB14}" dt="2025-07-30T17:00:55.633" v="829" actId="1076"/>
          <ac:picMkLst>
            <pc:docMk/>
            <pc:sldMk cId="0" sldId="262"/>
            <ac:picMk id="3" creationId="{B4B6CC1B-5F0C-8874-354E-0D9B1F1DD5EB}"/>
          </ac:picMkLst>
        </pc:picChg>
        <pc:picChg chg="mod">
          <ac:chgData name="Karina Royles" userId="1da3c352-5d57-496c-a5ed-7638dd5d3026" providerId="ADAL" clId="{78C868D7-5B59-4475-9C99-9D47AE51CB14}" dt="2025-07-30T17:01:01.586" v="831" actId="1076"/>
          <ac:picMkLst>
            <pc:docMk/>
            <pc:sldMk cId="0" sldId="262"/>
            <ac:picMk id="5" creationId="{11447239-41DB-76D4-6006-D3F213D62867}"/>
          </ac:picMkLst>
        </pc:picChg>
      </pc:sldChg>
      <pc:sldChg chg="modSp mod ord">
        <pc:chgData name="Karina Royles" userId="1da3c352-5d57-496c-a5ed-7638dd5d3026" providerId="ADAL" clId="{78C868D7-5B59-4475-9C99-9D47AE51CB14}" dt="2025-07-30T17:02:02.687" v="867" actId="1076"/>
        <pc:sldMkLst>
          <pc:docMk/>
          <pc:sldMk cId="2303921438" sldId="264"/>
        </pc:sldMkLst>
        <pc:spChg chg="mod">
          <ac:chgData name="Karina Royles" userId="1da3c352-5d57-496c-a5ed-7638dd5d3026" providerId="ADAL" clId="{78C868D7-5B59-4475-9C99-9D47AE51CB14}" dt="2025-07-30T17:02:02.687" v="867" actId="1076"/>
          <ac:spMkLst>
            <pc:docMk/>
            <pc:sldMk cId="2303921438" sldId="264"/>
            <ac:spMk id="4" creationId="{00000000-0000-0000-0000-000000000000}"/>
          </ac:spMkLst>
        </pc:spChg>
      </pc:sldChg>
      <pc:sldChg chg="modSp del mod ord">
        <pc:chgData name="Karina Royles" userId="1da3c352-5d57-496c-a5ed-7638dd5d3026" providerId="ADAL" clId="{78C868D7-5B59-4475-9C99-9D47AE51CB14}" dt="2025-07-30T15:20:52.607" v="757" actId="2696"/>
        <pc:sldMkLst>
          <pc:docMk/>
          <pc:sldMk cId="1987696141" sldId="265"/>
        </pc:sldMkLst>
        <pc:spChg chg="mod">
          <ac:chgData name="Karina Royles" userId="1da3c352-5d57-496c-a5ed-7638dd5d3026" providerId="ADAL" clId="{78C868D7-5B59-4475-9C99-9D47AE51CB14}" dt="2025-07-30T11:06:09.011" v="709" actId="20577"/>
          <ac:spMkLst>
            <pc:docMk/>
            <pc:sldMk cId="1987696141" sldId="265"/>
            <ac:spMk id="4" creationId="{00000000-0000-0000-0000-000000000000}"/>
          </ac:spMkLst>
        </pc:spChg>
      </pc:sldChg>
      <pc:sldChg chg="addSp modSp mod ord">
        <pc:chgData name="Karina Royles" userId="1da3c352-5d57-496c-a5ed-7638dd5d3026" providerId="ADAL" clId="{78C868D7-5B59-4475-9C99-9D47AE51CB14}" dt="2025-07-30T17:05:42.176" v="988" actId="5793"/>
        <pc:sldMkLst>
          <pc:docMk/>
          <pc:sldMk cId="617386321" sldId="266"/>
        </pc:sldMkLst>
        <pc:spChg chg="mod">
          <ac:chgData name="Karina Royles" userId="1da3c352-5d57-496c-a5ed-7638dd5d3026" providerId="ADAL" clId="{78C868D7-5B59-4475-9C99-9D47AE51CB14}" dt="2025-07-30T10:52:08.754" v="432" actId="1076"/>
          <ac:spMkLst>
            <pc:docMk/>
            <pc:sldMk cId="617386321" sldId="266"/>
            <ac:spMk id="2" creationId="{00000000-0000-0000-0000-000000000000}"/>
          </ac:spMkLst>
        </pc:spChg>
        <pc:spChg chg="mod">
          <ac:chgData name="Karina Royles" userId="1da3c352-5d57-496c-a5ed-7638dd5d3026" providerId="ADAL" clId="{78C868D7-5B59-4475-9C99-9D47AE51CB14}" dt="2025-07-30T17:05:42.176" v="988" actId="5793"/>
          <ac:spMkLst>
            <pc:docMk/>
            <pc:sldMk cId="617386321" sldId="266"/>
            <ac:spMk id="5" creationId="{DE193A83-5271-D6F3-649E-32451F4EB062}"/>
          </ac:spMkLst>
        </pc:spChg>
        <pc:picChg chg="add mod">
          <ac:chgData name="Karina Royles" userId="1da3c352-5d57-496c-a5ed-7638dd5d3026" providerId="ADAL" clId="{78C868D7-5B59-4475-9C99-9D47AE51CB14}" dt="2025-07-30T17:02:37.183" v="887" actId="1076"/>
          <ac:picMkLst>
            <pc:docMk/>
            <pc:sldMk cId="617386321" sldId="266"/>
            <ac:picMk id="6" creationId="{098B8B24-E6BD-DB2B-7DE3-0A2824A43ED8}"/>
          </ac:picMkLst>
        </pc:picChg>
      </pc:sldChg>
      <pc:sldChg chg="modSp mod ord">
        <pc:chgData name="Karina Royles" userId="1da3c352-5d57-496c-a5ed-7638dd5d3026" providerId="ADAL" clId="{78C868D7-5B59-4475-9C99-9D47AE51CB14}" dt="2025-07-30T17:04:53.989" v="985" actId="20577"/>
        <pc:sldMkLst>
          <pc:docMk/>
          <pc:sldMk cId="1869635549" sldId="271"/>
        </pc:sldMkLst>
        <pc:spChg chg="mod">
          <ac:chgData name="Karina Royles" userId="1da3c352-5d57-496c-a5ed-7638dd5d3026" providerId="ADAL" clId="{78C868D7-5B59-4475-9C99-9D47AE51CB14}" dt="2025-07-30T17:04:53.989" v="985" actId="20577"/>
          <ac:spMkLst>
            <pc:docMk/>
            <pc:sldMk cId="1869635549" sldId="271"/>
            <ac:spMk id="4" creationId="{00000000-0000-0000-0000-000000000000}"/>
          </ac:spMkLst>
        </pc:spChg>
      </pc:sldChg>
      <pc:sldChg chg="addSp modSp add del mod ord">
        <pc:chgData name="Karina Royles" userId="1da3c352-5d57-496c-a5ed-7638dd5d3026" providerId="ADAL" clId="{78C868D7-5B59-4475-9C99-9D47AE51CB14}" dt="2025-07-30T15:21:52.913" v="773" actId="2696"/>
        <pc:sldMkLst>
          <pc:docMk/>
          <pc:sldMk cId="1019628504" sldId="273"/>
        </pc:sldMkLst>
        <pc:spChg chg="mod">
          <ac:chgData name="Karina Royles" userId="1da3c352-5d57-496c-a5ed-7638dd5d3026" providerId="ADAL" clId="{78C868D7-5B59-4475-9C99-9D47AE51CB14}" dt="2025-07-30T10:47:27.634" v="81" actId="20577"/>
          <ac:spMkLst>
            <pc:docMk/>
            <pc:sldMk cId="1019628504" sldId="273"/>
            <ac:spMk id="3" creationId="{B4F4296B-D229-9B3F-E79A-7171FBFDA1E7}"/>
          </ac:spMkLst>
        </pc:spChg>
        <pc:spChg chg="mod">
          <ac:chgData name="Karina Royles" userId="1da3c352-5d57-496c-a5ed-7638dd5d3026" providerId="ADAL" clId="{78C868D7-5B59-4475-9C99-9D47AE51CB14}" dt="2025-07-30T10:53:49.693" v="451" actId="14100"/>
          <ac:spMkLst>
            <pc:docMk/>
            <pc:sldMk cId="1019628504" sldId="273"/>
            <ac:spMk id="4" creationId="{8303E2C1-7B18-5E51-A8A7-6EAEB12CBEDC}"/>
          </ac:spMkLst>
        </pc:spChg>
        <pc:picChg chg="add mod">
          <ac:chgData name="Karina Royles" userId="1da3c352-5d57-496c-a5ed-7638dd5d3026" providerId="ADAL" clId="{78C868D7-5B59-4475-9C99-9D47AE51CB14}" dt="2025-07-30T10:49:01.641" v="91" actId="1076"/>
          <ac:picMkLst>
            <pc:docMk/>
            <pc:sldMk cId="1019628504" sldId="273"/>
            <ac:picMk id="6" creationId="{576C54B5-DC67-89C1-92D2-8C2CC8DDD476}"/>
          </ac:picMkLst>
        </pc:picChg>
      </pc:sldChg>
      <pc:sldChg chg="addSp delSp modSp add mod ord">
        <pc:chgData name="Karina Royles" userId="1da3c352-5d57-496c-a5ed-7638dd5d3026" providerId="ADAL" clId="{78C868D7-5B59-4475-9C99-9D47AE51CB14}" dt="2025-07-30T15:22:25.596" v="775"/>
        <pc:sldMkLst>
          <pc:docMk/>
          <pc:sldMk cId="1749674397" sldId="274"/>
        </pc:sldMkLst>
        <pc:spChg chg="mod">
          <ac:chgData name="Karina Royles" userId="1da3c352-5d57-496c-a5ed-7638dd5d3026" providerId="ADAL" clId="{78C868D7-5B59-4475-9C99-9D47AE51CB14}" dt="2025-07-30T10:58:48.263" v="643" actId="20577"/>
          <ac:spMkLst>
            <pc:docMk/>
            <pc:sldMk cId="1749674397" sldId="274"/>
            <ac:spMk id="3" creationId="{F07E8303-F79C-442D-FCB6-7DBBE2CE7F5D}"/>
          </ac:spMkLst>
        </pc:spChg>
        <pc:spChg chg="del mod">
          <ac:chgData name="Karina Royles" userId="1da3c352-5d57-496c-a5ed-7638dd5d3026" providerId="ADAL" clId="{78C868D7-5B59-4475-9C99-9D47AE51CB14}" dt="2025-07-30T10:57:35.342" v="485" actId="478"/>
          <ac:spMkLst>
            <pc:docMk/>
            <pc:sldMk cId="1749674397" sldId="274"/>
            <ac:spMk id="4" creationId="{98FF04E5-AE27-CAB8-FAAA-923D29AFEE84}"/>
          </ac:spMkLst>
        </pc:spChg>
        <pc:picChg chg="add mod">
          <ac:chgData name="Karina Royles" userId="1da3c352-5d57-496c-a5ed-7638dd5d3026" providerId="ADAL" clId="{78C868D7-5B59-4475-9C99-9D47AE51CB14}" dt="2025-07-30T10:58:52.265" v="644" actId="1076"/>
          <ac:picMkLst>
            <pc:docMk/>
            <pc:sldMk cId="1749674397" sldId="274"/>
            <ac:picMk id="6" creationId="{78B5C2EA-7493-9DBF-9E0A-1DD8CEE0D8BB}"/>
          </ac:picMkLst>
        </pc:picChg>
      </pc:sldChg>
      <pc:sldChg chg="addSp delSp modSp add del mod ord">
        <pc:chgData name="Karina Royles" userId="1da3c352-5d57-496c-a5ed-7638dd5d3026" providerId="ADAL" clId="{78C868D7-5B59-4475-9C99-9D47AE51CB14}" dt="2025-07-30T15:21:11.819" v="766" actId="2696"/>
        <pc:sldMkLst>
          <pc:docMk/>
          <pc:sldMk cId="3530047366" sldId="275"/>
        </pc:sldMkLst>
        <pc:spChg chg="mod">
          <ac:chgData name="Karina Royles" userId="1da3c352-5d57-496c-a5ed-7638dd5d3026" providerId="ADAL" clId="{78C868D7-5B59-4475-9C99-9D47AE51CB14}" dt="2025-07-30T11:05:10.859" v="666" actId="1076"/>
          <ac:spMkLst>
            <pc:docMk/>
            <pc:sldMk cId="3530047366" sldId="275"/>
            <ac:spMk id="3" creationId="{94C6D8C6-5A05-7E57-7170-21A35B44F040}"/>
          </ac:spMkLst>
        </pc:spChg>
        <pc:spChg chg="del mod">
          <ac:chgData name="Karina Royles" userId="1da3c352-5d57-496c-a5ed-7638dd5d3026" providerId="ADAL" clId="{78C868D7-5B59-4475-9C99-9D47AE51CB14}" dt="2025-07-30T11:04:45.799" v="659" actId="478"/>
          <ac:spMkLst>
            <pc:docMk/>
            <pc:sldMk cId="3530047366" sldId="275"/>
            <ac:spMk id="4" creationId="{B22C14C1-ED16-67C6-1A60-FFA6DE553728}"/>
          </ac:spMkLst>
        </pc:spChg>
        <pc:spChg chg="add del mod">
          <ac:chgData name="Karina Royles" userId="1da3c352-5d57-496c-a5ed-7638dd5d3026" providerId="ADAL" clId="{78C868D7-5B59-4475-9C99-9D47AE51CB14}" dt="2025-07-30T11:04:49.175" v="661" actId="478"/>
          <ac:spMkLst>
            <pc:docMk/>
            <pc:sldMk cId="3530047366" sldId="275"/>
            <ac:spMk id="5" creationId="{9CBA6F40-63DF-56DB-83FD-ADAC871A9D1F}"/>
          </ac:spMkLst>
        </pc:spChg>
        <pc:picChg chg="add mod">
          <ac:chgData name="Karina Royles" userId="1da3c352-5d57-496c-a5ed-7638dd5d3026" providerId="ADAL" clId="{78C868D7-5B59-4475-9C99-9D47AE51CB14}" dt="2025-07-30T11:05:16.574" v="669" actId="1076"/>
          <ac:picMkLst>
            <pc:docMk/>
            <pc:sldMk cId="3530047366" sldId="275"/>
            <ac:picMk id="8" creationId="{B1461D6A-B3A3-1E3D-0713-35A212609552}"/>
          </ac:picMkLst>
        </pc:picChg>
      </pc:sldChg>
      <pc:sldChg chg="modSp add del mod">
        <pc:chgData name="Karina Royles" userId="1da3c352-5d57-496c-a5ed-7638dd5d3026" providerId="ADAL" clId="{78C868D7-5B59-4475-9C99-9D47AE51CB14}" dt="2025-07-30T15:18:51.882" v="745" actId="2696"/>
        <pc:sldMkLst>
          <pc:docMk/>
          <pc:sldMk cId="0" sldId="276"/>
        </pc:sldMkLst>
        <pc:spChg chg="mod">
          <ac:chgData name="Karina Royles" userId="1da3c352-5d57-496c-a5ed-7638dd5d3026" providerId="ADAL" clId="{78C868D7-5B59-4475-9C99-9D47AE51CB14}" dt="2025-07-30T15:17:38.842" v="725" actId="20577"/>
          <ac:spMkLst>
            <pc:docMk/>
            <pc:sldMk cId="0" sldId="276"/>
            <ac:spMk id="2" creationId="{00000000-0000-0000-0000-000000000000}"/>
          </ac:spMkLst>
        </pc:spChg>
      </pc:sldChg>
      <pc:sldChg chg="delSp add mod ord setBg">
        <pc:chgData name="Karina Royles" userId="1da3c352-5d57-496c-a5ed-7638dd5d3026" providerId="ADAL" clId="{78C868D7-5B59-4475-9C99-9D47AE51CB14}" dt="2025-07-30T17:05:57.362" v="989" actId="478"/>
        <pc:sldMkLst>
          <pc:docMk/>
          <pc:sldMk cId="3387377506" sldId="277"/>
        </pc:sldMkLst>
        <pc:spChg chg="del">
          <ac:chgData name="Karina Royles" userId="1da3c352-5d57-496c-a5ed-7638dd5d3026" providerId="ADAL" clId="{78C868D7-5B59-4475-9C99-9D47AE51CB14}" dt="2025-07-30T17:05:57.362" v="989" actId="478"/>
          <ac:spMkLst>
            <pc:docMk/>
            <pc:sldMk cId="3387377506" sldId="277"/>
            <ac:spMk id="2" creationId="{00000000-0000-0000-0000-000000000000}"/>
          </ac:spMkLst>
        </pc:spChg>
      </pc:sldChg>
      <pc:sldChg chg="add ord">
        <pc:chgData name="Karina Royles" userId="1da3c352-5d57-496c-a5ed-7638dd5d3026" providerId="ADAL" clId="{78C868D7-5B59-4475-9C99-9D47AE51CB14}" dt="2025-07-30T15:21:38.741" v="770"/>
        <pc:sldMkLst>
          <pc:docMk/>
          <pc:sldMk cId="1150826499" sldId="296"/>
        </pc:sldMkLst>
      </pc:sldChg>
      <pc:sldChg chg="add setBg">
        <pc:chgData name="Karina Royles" userId="1da3c352-5d57-496c-a5ed-7638dd5d3026" providerId="ADAL" clId="{78C868D7-5B59-4475-9C99-9D47AE51CB14}" dt="2025-07-30T15:17:11.012" v="710"/>
        <pc:sldMkLst>
          <pc:docMk/>
          <pc:sldMk cId="509080269" sldId="298"/>
        </pc:sldMkLst>
      </pc:sldChg>
      <pc:sldChg chg="add ord">
        <pc:chgData name="Karina Royles" userId="1da3c352-5d57-496c-a5ed-7638dd5d3026" providerId="ADAL" clId="{78C868D7-5B59-4475-9C99-9D47AE51CB14}" dt="2025-07-30T15:21:00.627" v="761"/>
        <pc:sldMkLst>
          <pc:docMk/>
          <pc:sldMk cId="279207135" sldId="302"/>
        </pc:sldMkLst>
      </pc:sldChg>
      <pc:sldChg chg="add setBg">
        <pc:chgData name="Karina Royles" userId="1da3c352-5d57-496c-a5ed-7638dd5d3026" providerId="ADAL" clId="{78C868D7-5B59-4475-9C99-9D47AE51CB14}" dt="2025-07-30T15:17:11.012" v="710"/>
        <pc:sldMkLst>
          <pc:docMk/>
          <pc:sldMk cId="1168076638" sldId="306"/>
        </pc:sldMkLst>
      </pc:sldChg>
      <pc:sldChg chg="add ord setBg">
        <pc:chgData name="Karina Royles" userId="1da3c352-5d57-496c-a5ed-7638dd5d3026" providerId="ADAL" clId="{78C868D7-5B59-4475-9C99-9D47AE51CB14}" dt="2025-07-30T15:21:03.578" v="763"/>
        <pc:sldMkLst>
          <pc:docMk/>
          <pc:sldMk cId="2437202166" sldId="313"/>
        </pc:sldMkLst>
      </pc:sldChg>
      <pc:sldChg chg="add setBg">
        <pc:chgData name="Karina Royles" userId="1da3c352-5d57-496c-a5ed-7638dd5d3026" providerId="ADAL" clId="{78C868D7-5B59-4475-9C99-9D47AE51CB14}" dt="2025-07-30T15:17:11.012" v="710"/>
        <pc:sldMkLst>
          <pc:docMk/>
          <pc:sldMk cId="3351023076" sldId="314"/>
        </pc:sldMkLst>
      </pc:sldChg>
      <pc:sldChg chg="add ord">
        <pc:chgData name="Karina Royles" userId="1da3c352-5d57-496c-a5ed-7638dd5d3026" providerId="ADAL" clId="{78C868D7-5B59-4475-9C99-9D47AE51CB14}" dt="2025-07-30T15:22:29.592" v="777"/>
        <pc:sldMkLst>
          <pc:docMk/>
          <pc:sldMk cId="2773754976" sldId="316"/>
        </pc:sldMkLst>
      </pc:sldChg>
      <pc:sldChg chg="add ord">
        <pc:chgData name="Karina Royles" userId="1da3c352-5d57-496c-a5ed-7638dd5d3026" providerId="ADAL" clId="{78C868D7-5B59-4475-9C99-9D47AE51CB14}" dt="2025-07-30T17:04:22.395" v="952"/>
        <pc:sldMkLst>
          <pc:docMk/>
          <pc:sldMk cId="1292918557" sldId="317"/>
        </pc:sldMkLst>
      </pc:sldChg>
      <pc:sldChg chg="add ord">
        <pc:chgData name="Karina Royles" userId="1da3c352-5d57-496c-a5ed-7638dd5d3026" providerId="ADAL" clId="{78C868D7-5B59-4475-9C99-9D47AE51CB14}" dt="2025-07-30T15:19:15.870" v="751"/>
        <pc:sldMkLst>
          <pc:docMk/>
          <pc:sldMk cId="3559786188" sldId="318"/>
        </pc:sldMkLst>
      </pc:sldChg>
      <pc:sldChg chg="add ord setBg">
        <pc:chgData name="Karina Royles" userId="1da3c352-5d57-496c-a5ed-7638dd5d3026" providerId="ADAL" clId="{78C868D7-5B59-4475-9C99-9D47AE51CB14}" dt="2025-07-30T15:21:07.752" v="765"/>
        <pc:sldMkLst>
          <pc:docMk/>
          <pc:sldMk cId="3836772675" sldId="322"/>
        </pc:sldMkLst>
      </pc:sldChg>
      <pc:sldChg chg="add del setBg">
        <pc:chgData name="Karina Royles" userId="1da3c352-5d57-496c-a5ed-7638dd5d3026" providerId="ADAL" clId="{78C868D7-5B59-4475-9C99-9D47AE51CB14}" dt="2025-07-30T15:19:30.983" v="752" actId="2696"/>
        <pc:sldMkLst>
          <pc:docMk/>
          <pc:sldMk cId="4069908885" sldId="323"/>
        </pc:sldMkLst>
      </pc:sldChg>
      <pc:sldChg chg="add ord">
        <pc:chgData name="Karina Royles" userId="1da3c352-5d57-496c-a5ed-7638dd5d3026" providerId="ADAL" clId="{78C868D7-5B59-4475-9C99-9D47AE51CB14}" dt="2025-07-30T15:21:19.433" v="768"/>
        <pc:sldMkLst>
          <pc:docMk/>
          <pc:sldMk cId="3558246473" sldId="324"/>
        </pc:sldMkLst>
      </pc:sldChg>
      <pc:sldChg chg="add ord">
        <pc:chgData name="Karina Royles" userId="1da3c352-5d57-496c-a5ed-7638dd5d3026" providerId="ADAL" clId="{78C868D7-5B59-4475-9C99-9D47AE51CB14}" dt="2025-07-30T15:22:44.858" v="779"/>
        <pc:sldMkLst>
          <pc:docMk/>
          <pc:sldMk cId="3738280459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614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7BA5174D-5C72-49D9-919D-89E40C59AF28}" type="datetimeFigureOut">
              <a:rPr lang="en-GB" altLang="en-US"/>
              <a:pPr/>
              <a:t>30/07/2025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4AA0FB9C-9705-40F1-9898-37D6C5924F2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839391"/>
                </a:solidFill>
              </a:rPr>
              <a:t>Definition of a grant: </a:t>
            </a:r>
          </a:p>
          <a:p>
            <a:r>
              <a:rPr lang="en-US" dirty="0">
                <a:solidFill>
                  <a:srgbClr val="839391"/>
                </a:solidFill>
              </a:rPr>
              <a:t>Grants are a specific amount of funding given to an organisation for specific activity to be delivered within a specific time frame.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1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2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9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85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1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1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9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27CD-E04E-819B-BE5A-6ADD5C86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600FB-E094-1C44-6435-D5A84DBCA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10457-4ACC-C25D-8F13-D0968FB90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CFDF8-52CF-2F89-8239-23E32E29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3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07A4-A833-BFCF-529E-44968BB6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7668D-72AB-F2D4-427B-82EB866BA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942C8-20FC-A530-D3F3-256EEF1DF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7E5C3-BC85-A5F0-29BC-09EC59B0B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5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5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ltoncvs.org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0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solidFill>
          <a:srgbClr val="FF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2176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440882-5CA2-E55C-0CAE-47A9583CD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28688"/>
            <a:ext cx="10287000" cy="112871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579912A-A098-243C-1549-C9845B0B1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2286000"/>
            <a:ext cx="8305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02C0FC-BD9E-9315-7284-8261C5C006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6324600"/>
            <a:ext cx="28194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6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rgbClr val="4D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374650"/>
            <a:ext cx="754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4CA09E-A0D9-38A0-EBAC-6EA378A6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928688"/>
            <a:ext cx="10287000" cy="9975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0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4512F5-CF40-3358-3517-0C98F85673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0" y="2286000"/>
            <a:ext cx="8686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6D69FB-4E63-FF26-BB44-008C53D83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00" y="6324600"/>
            <a:ext cx="58674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67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0F69876-FDD5-626F-3582-59C0518C0C2D}"/>
              </a:ext>
            </a:extLst>
          </p:cNvPr>
          <p:cNvSpPr txBox="1"/>
          <p:nvPr/>
        </p:nvSpPr>
        <p:spPr>
          <a:xfrm>
            <a:off x="444500" y="3903663"/>
            <a:ext cx="2160588" cy="17399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A"/>
                </a:solidFill>
                <a:latin typeface="Arial"/>
                <a:cs typeface="Arial"/>
              </a:rPr>
              <a:t>General </a:t>
            </a:r>
            <a:r>
              <a:rPr sz="1500" b="1" kern="0" spc="-10" dirty="0">
                <a:solidFill>
                  <a:srgbClr val="FF00AA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546010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Volunteering</a:t>
            </a:r>
            <a:r>
              <a:rPr sz="1500" b="1" kern="0" spc="-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546060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C"/>
                </a:solidFill>
                <a:latin typeface="Arial"/>
                <a:cs typeface="Arial"/>
              </a:rPr>
              <a:t>Hub</a:t>
            </a:r>
            <a:r>
              <a:rPr sz="1500" b="1" kern="0" spc="-1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546002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www.boltoncvs.org.uk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" name="object 13"/>
          <p:cNvGrpSpPr>
            <a:grpSpLocks/>
          </p:cNvGrpSpPr>
          <p:nvPr/>
        </p:nvGrpSpPr>
        <p:grpSpPr bwMode="auto">
          <a:xfrm>
            <a:off x="865188" y="5934075"/>
            <a:ext cx="314325" cy="314325"/>
            <a:chOff x="865479" y="5861205"/>
            <a:chExt cx="313690" cy="313690"/>
          </a:xfrm>
        </p:grpSpPr>
        <p:sp>
          <p:nvSpPr>
            <p:cNvPr id="7" name="object 14"/>
            <p:cNvSpPr>
              <a:spLocks/>
            </p:cNvSpPr>
            <p:nvPr/>
          </p:nvSpPr>
          <p:spPr bwMode="auto">
            <a:xfrm>
              <a:off x="865479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8" name="object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86" y="5949222"/>
              <a:ext cx="164655" cy="1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object 16"/>
          <p:cNvGrpSpPr>
            <a:grpSpLocks/>
          </p:cNvGrpSpPr>
          <p:nvPr/>
        </p:nvGrpSpPr>
        <p:grpSpPr bwMode="auto">
          <a:xfrm>
            <a:off x="457200" y="5934075"/>
            <a:ext cx="314325" cy="314325"/>
            <a:chOff x="457200" y="5861205"/>
            <a:chExt cx="313690" cy="313690"/>
          </a:xfrm>
        </p:grpSpPr>
        <p:sp>
          <p:nvSpPr>
            <p:cNvPr id="10" name="object 17"/>
            <p:cNvSpPr>
              <a:spLocks/>
            </p:cNvSpPr>
            <p:nvPr/>
          </p:nvSpPr>
          <p:spPr bwMode="auto">
            <a:xfrm>
              <a:off x="457200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11" name="object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71" y="5929936"/>
              <a:ext cx="90512" cy="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8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ltoncvs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unding@boltoncvs.org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ltoncvs.org.u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ltoncvs.org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ltoncvs.org.u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funding@boltoncvs.org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381000" y="3013075"/>
            <a:ext cx="114300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Funding Update – July 2025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B4B6CC1B-5F0C-8874-354E-0D9B1F1D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869160"/>
            <a:ext cx="2297386" cy="1541337"/>
          </a:xfrm>
          <a:prstGeom prst="rect">
            <a:avLst/>
          </a:prstGeom>
        </p:spPr>
      </p:pic>
      <p:pic>
        <p:nvPicPr>
          <p:cNvPr id="5" name="Picture 4" descr="A colorful text on a white background&#10;&#10;AI-generated content may be incorrect.">
            <a:extLst>
              <a:ext uri="{FF2B5EF4-FFF2-40B4-BE49-F238E27FC236}">
                <a16:creationId xmlns:a16="http://schemas.microsoft.com/office/drawing/2014/main" id="{11447239-41DB-76D4-6006-D3F213D6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" y="5373216"/>
            <a:ext cx="2546648" cy="11414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5480" y="705446"/>
            <a:ext cx="8424936" cy="1440160"/>
          </a:xfrm>
        </p:spPr>
        <p:txBody>
          <a:bodyPr/>
          <a:lstStyle/>
          <a:p>
            <a:r>
              <a:rPr lang="en-GB" dirty="0">
                <a:solidFill>
                  <a:srgbClr val="603A80"/>
                </a:solidFill>
              </a:rPr>
              <a:t>Other Funds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115F-7E6A-49BD-86B0-D17E58782C8B}"/>
              </a:ext>
            </a:extLst>
          </p:cNvPr>
          <p:cNvSpPr txBox="1"/>
          <p:nvPr/>
        </p:nvSpPr>
        <p:spPr>
          <a:xfrm>
            <a:off x="565480" y="1425526"/>
            <a:ext cx="790706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898C8E"/>
                </a:solidFill>
                <a:latin typeface="Arial"/>
                <a:cs typeface="Arial"/>
              </a:rPr>
              <a:t>Bolton Community Homes Grants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Charities, community groups, organisations and individuals are invited to apply for grants to help support projects that will benefit BCH customers.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 Size – up to £1000 for organisations and micro-grants of up to £100 for individuals.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4926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closing date. The fund will remain open if funds are available.</a:t>
            </a:r>
          </a:p>
          <a:p>
            <a:pPr algn="l"/>
            <a:endParaRPr lang="en-US" b="1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4926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9ABA7-A0B1-A0C4-2119-CF8AED6FC897}"/>
              </a:ext>
            </a:extLst>
          </p:cNvPr>
          <p:cNvGrpSpPr/>
          <p:nvPr/>
        </p:nvGrpSpPr>
        <p:grpSpPr>
          <a:xfrm>
            <a:off x="8372152" y="2145606"/>
            <a:ext cx="3672408" cy="2772240"/>
            <a:chOff x="8372152" y="2145606"/>
            <a:chExt cx="3672408" cy="2772240"/>
          </a:xfrm>
        </p:grpSpPr>
        <p:pic>
          <p:nvPicPr>
            <p:cNvPr id="5" name="Picture 4" descr="A group of clothes on swingers&#10;&#10;Description automatically generated">
              <a:extLst>
                <a:ext uri="{FF2B5EF4-FFF2-40B4-BE49-F238E27FC236}">
                  <a16:creationId xmlns:a16="http://schemas.microsoft.com/office/drawing/2014/main" id="{CAEF4EC0-2C0D-92C2-BC86-BE064BA9E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8291" y="2145606"/>
              <a:ext cx="3200130" cy="24118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CCBBBB-9C7A-57A4-4CE3-6ECFA2A762F5}"/>
                </a:ext>
              </a:extLst>
            </p:cNvPr>
            <p:cNvSpPr txBox="1"/>
            <p:nvPr/>
          </p:nvSpPr>
          <p:spPr>
            <a:xfrm>
              <a:off x="8372152" y="4640847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4D008C"/>
                  </a:solidFill>
                  <a:latin typeface="Arial" panose="020B0604020202020204" pitchFamily="34" charset="0"/>
                </a:rPr>
                <a:t>Breightmet Community Group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82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to apply for grants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80" y="1844824"/>
            <a:ext cx="10271755" cy="3051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5085184"/>
            <a:ext cx="1067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Please note: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need to create a new account for yourself and your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(if you don’t already have one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).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Applicants need to complete an Organisation Registration form before applying for a grant.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1744-1218-1C4B-493F-D38D7E0D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D1CF-4BA0-6B6C-2D10-544CE8F43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480" y="1102609"/>
            <a:ext cx="11210884" cy="1440160"/>
          </a:xfrm>
        </p:spPr>
        <p:txBody>
          <a:bodyPr/>
          <a:lstStyle/>
          <a:p>
            <a:r>
              <a:rPr lang="en-US" dirty="0">
                <a:solidFill>
                  <a:srgbClr val="603A80"/>
                </a:solidFill>
              </a:rPr>
              <a:t>O</a:t>
            </a:r>
            <a:r>
              <a:rPr lang="en-GB" dirty="0">
                <a:solidFill>
                  <a:srgbClr val="603A80"/>
                </a:solidFill>
              </a:rPr>
              <a:t>pen4Community – Online Funding Portal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E8BC-6A0A-1533-8FA4-CC37F2A167E8}"/>
              </a:ext>
            </a:extLst>
          </p:cNvPr>
          <p:cNvSpPr txBox="1"/>
          <p:nvPr/>
        </p:nvSpPr>
        <p:spPr>
          <a:xfrm>
            <a:off x="565480" y="1822689"/>
            <a:ext cx="692521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🧡 An online funding search facility which is 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for member organisations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Bolton CVS.💜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for Government, Lottery and charitable trust funding.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and browse functions.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Nearly 600 funders listed!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F8F"/>
              </a:solidFill>
              <a:effectLst/>
              <a:uLnTx/>
              <a:uFillTx/>
              <a:latin typeface="DM Sans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</a:rPr>
              <a:t>✨ Easy to Use 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</a:rPr>
              <a:t>😀 Self-service 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on the Members</a:t>
            </a: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portal section of Bolton CVS website</a:t>
            </a: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(password protected)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 is provided by Idox (who run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Grantfinder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26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AF8C7-0A90-4327-523A-B625C876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08" y="2337837"/>
            <a:ext cx="3107853" cy="3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ABEC-D553-8DAF-1C30-521B1290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22912-2423-F91C-6091-E8158FEDD4B8}"/>
              </a:ext>
            </a:extLst>
          </p:cNvPr>
          <p:cNvSpPr txBox="1"/>
          <p:nvPr/>
        </p:nvSpPr>
        <p:spPr>
          <a:xfrm>
            <a:off x="565480" y="1504060"/>
            <a:ext cx="1149681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for Funding using filters and keywords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Filter by: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of </a:t>
            </a:r>
            <a:r>
              <a:rPr kumimoji="0" lang="en-US" sz="1900" i="0" u="none" strike="noStrike" kern="1200" cap="none" spc="0" normalizeH="0" baseline="0" noProof="0" dirty="0" err="1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work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of pro</a:t>
            </a:r>
            <a:r>
              <a:rPr lang="en-US" sz="1900" dirty="0" err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ject</a:t>
            </a:r>
            <a:endParaRPr lang="en-US" sz="1900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funding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expenditure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 your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your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Downloads items and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useful information in the Help &amp; Advice Session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2865-2237-E635-14CF-445B47E68E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479" y="705446"/>
            <a:ext cx="10398655" cy="798614"/>
          </a:xfrm>
        </p:spPr>
        <p:txBody>
          <a:bodyPr/>
          <a:lstStyle/>
          <a:p>
            <a:r>
              <a:rPr lang="en-US" sz="4400" b="1" dirty="0">
                <a:solidFill>
                  <a:srgbClr val="898C8E"/>
                </a:solidFill>
                <a:latin typeface="Arial"/>
                <a:cs typeface="Arial"/>
              </a:rPr>
              <a:t>Open4Community – Funding Portal  </a:t>
            </a:r>
            <a:endParaRPr lang="en-GB" dirty="0">
              <a:solidFill>
                <a:srgbClr val="603A8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A8A8-A23A-D815-45CC-B628126E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97" y="2185997"/>
            <a:ext cx="3947438" cy="31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95600" y="305184"/>
            <a:ext cx="5324764" cy="776104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Finding Funding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4172" y="1851718"/>
            <a:ext cx="9630300" cy="4192448"/>
          </a:xfrm>
        </p:spPr>
        <p:txBody>
          <a:bodyPr/>
          <a:lstStyle/>
          <a:p>
            <a:endParaRPr lang="en-GB" dirty="0">
              <a:ea typeface="Calibri" panose="020F0502020204030204" pitchFamily="34" charset="0"/>
            </a:endParaRPr>
          </a:p>
          <a:p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GB" dirty="0">
              <a:ea typeface="Calibri" panose="020F0502020204030204" pitchFamily="34" charset="0"/>
            </a:endParaRPr>
          </a:p>
          <a:p>
            <a:pPr lvl="1"/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546A0-4DF8-D91C-D1FB-FE82FEE3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08" r="24233"/>
          <a:stretch/>
        </p:blipFill>
        <p:spPr>
          <a:xfrm>
            <a:off x="822036" y="1221106"/>
            <a:ext cx="5514110" cy="52939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6B1B8C-D7AD-AEA2-36C4-F22087C6A5B7}"/>
              </a:ext>
            </a:extLst>
          </p:cNvPr>
          <p:cNvCxnSpPr>
            <a:cxnSpLocks/>
          </p:cNvCxnSpPr>
          <p:nvPr/>
        </p:nvCxnSpPr>
        <p:spPr>
          <a:xfrm flipH="1" flipV="1">
            <a:off x="4650394" y="3521365"/>
            <a:ext cx="2893406" cy="449633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2CFF3D-6B23-D735-A71D-0C7AD59B3506}"/>
              </a:ext>
            </a:extLst>
          </p:cNvPr>
          <p:cNvCxnSpPr>
            <a:cxnSpLocks/>
          </p:cNvCxnSpPr>
          <p:nvPr/>
        </p:nvCxnSpPr>
        <p:spPr>
          <a:xfrm flipH="1" flipV="1">
            <a:off x="4086861" y="4731964"/>
            <a:ext cx="2864893" cy="551236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CAAE5B-1EDA-C812-9EE4-6D0FA2396025}"/>
              </a:ext>
            </a:extLst>
          </p:cNvPr>
          <p:cNvSpPr txBox="1"/>
          <p:nvPr/>
        </p:nvSpPr>
        <p:spPr>
          <a:xfrm>
            <a:off x="7543800" y="3129439"/>
            <a:ext cx="3500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the Funding section from the home page of Bolton CVS website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https://www.boltoncvs.org.uk/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67F4B-8628-4F83-7E97-010AED0F1F46}"/>
              </a:ext>
            </a:extLst>
          </p:cNvPr>
          <p:cNvSpPr txBox="1"/>
          <p:nvPr/>
        </p:nvSpPr>
        <p:spPr>
          <a:xfrm>
            <a:off x="6951754" y="4977056"/>
            <a:ext cx="350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‘Funding Opportunities’ page.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816F9-F5A2-7A23-45E9-CD95D3891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7F270-EA7A-4B47-A69E-FF0BA61E7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8168" y="6324600"/>
            <a:ext cx="4186554" cy="381000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Contact: funding@boltoncvs.org.uk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E8303-F79C-442D-FCB6-7DBBE2CE7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448" y="1196752"/>
            <a:ext cx="9793088" cy="776104"/>
          </a:xfrm>
        </p:spPr>
        <p:txBody>
          <a:bodyPr/>
          <a:lstStyle/>
          <a:p>
            <a:r>
              <a:rPr lang="en-GB" sz="2800" dirty="0"/>
              <a:t>Check out Funding Opportunities and sign up to the Monthly Funding Bulletin</a:t>
            </a:r>
          </a:p>
          <a:p>
            <a:endParaRPr lang="en-GB" sz="4000" dirty="0">
              <a:solidFill>
                <a:srgbClr val="24272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5C2EA-7493-9DBF-9E0A-1DD8CEE0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132856"/>
            <a:ext cx="6371892" cy="38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A1B733-0322-B366-67C2-9D437346D5B9}"/>
              </a:ext>
            </a:extLst>
          </p:cNvPr>
          <p:cNvSpPr txBox="1">
            <a:spLocks/>
          </p:cNvSpPr>
          <p:nvPr/>
        </p:nvSpPr>
        <p:spPr>
          <a:xfrm>
            <a:off x="1631504" y="264856"/>
            <a:ext cx="8496944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898C8E"/>
                </a:solidFill>
              </a:rPr>
              <a:t>Where to find the Bolton CVS Membership application form 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D2D71-6066-05BA-9FDA-648104BFE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1772816"/>
            <a:ext cx="6032037" cy="2605220"/>
          </a:xfrm>
          <a:prstGeom prst="rect">
            <a:avLst/>
          </a:prstGeom>
          <a:ln w="25400">
            <a:solidFill>
              <a:srgbClr val="7F7F7F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8F3F6-C9E6-6421-8C40-93E1D57D5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09" y="2995524"/>
            <a:ext cx="6198515" cy="3311692"/>
          </a:xfrm>
          <a:prstGeom prst="rect">
            <a:avLst/>
          </a:prstGeom>
          <a:ln w="22225">
            <a:solidFill>
              <a:srgbClr val="7F7F7F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AA60E-FE99-E96C-44E0-1709F0645F95}"/>
              </a:ext>
            </a:extLst>
          </p:cNvPr>
          <p:cNvCxnSpPr>
            <a:cxnSpLocks/>
          </p:cNvCxnSpPr>
          <p:nvPr/>
        </p:nvCxnSpPr>
        <p:spPr>
          <a:xfrm>
            <a:off x="3575720" y="4198016"/>
            <a:ext cx="2304256" cy="648072"/>
          </a:xfrm>
          <a:prstGeom prst="straightConnector1">
            <a:avLst/>
          </a:prstGeom>
          <a:ln w="57150">
            <a:solidFill>
              <a:srgbClr val="4D0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3696" y="2276872"/>
            <a:ext cx="10044608" cy="2304256"/>
          </a:xfrm>
        </p:spPr>
        <p:txBody>
          <a:bodyPr/>
          <a:lstStyle/>
          <a:p>
            <a:pPr algn="ctr"/>
            <a:r>
              <a:rPr lang="en-US" sz="11500" dirty="0">
                <a:solidFill>
                  <a:srgbClr val="839391"/>
                </a:solidFill>
              </a:rPr>
              <a:t>Questions?</a:t>
            </a:r>
            <a:endParaRPr lang="en-GB" sz="11500" dirty="0">
              <a:solidFill>
                <a:srgbClr val="839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2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5400" y="1196752"/>
            <a:ext cx="5688632" cy="776104"/>
          </a:xfrm>
        </p:spPr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Get in Touch 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0140E-1AB9-DE48-BCAF-297FCFE930F6}"/>
              </a:ext>
            </a:extLst>
          </p:cNvPr>
          <p:cNvSpPr txBox="1"/>
          <p:nvPr/>
        </p:nvSpPr>
        <p:spPr>
          <a:xfrm>
            <a:off x="1708726" y="2429164"/>
            <a:ext cx="89130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funding@boltoncvs.org.uk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Call: 07783 763901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07922 423578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https://www.boltoncvs.org.uk/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8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63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08168" y="6324600"/>
            <a:ext cx="4186554" cy="381000"/>
          </a:xfrm>
        </p:spPr>
        <p:txBody>
          <a:bodyPr/>
          <a:lstStyle/>
          <a:p>
            <a:r>
              <a:rPr lang="en-GB" sz="1600" b="1" dirty="0">
                <a:solidFill>
                  <a:schemeClr val="tx1"/>
                </a:solidFill>
              </a:rPr>
              <a:t>Contact: funding@boltoncvs.org.uk</a:t>
            </a:r>
          </a:p>
          <a:p>
            <a:endParaRPr lang="en-GB" dirty="0">
              <a:solidFill>
                <a:srgbClr val="4D008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0" dirty="0"/>
              <a:t>Funding Team Update: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0188" y="1685568"/>
            <a:ext cx="9512424" cy="358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Non CVS Funding (not distributed by Bolton CVS)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Funding – </a:t>
            </a:r>
            <a:r>
              <a:rPr lang="en-GB" sz="2400" dirty="0" err="1"/>
              <a:t>Whatsapp</a:t>
            </a:r>
            <a:r>
              <a:rPr lang="en-GB" sz="2400" dirty="0"/>
              <a:t>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What is Bolton’s Fund?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Bolton Community Homes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to apply for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Open 4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Finding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Membership</a:t>
            </a:r>
          </a:p>
          <a:p>
            <a:endParaRPr lang="en-GB" dirty="0">
              <a:solidFill>
                <a:srgbClr val="4D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08168" y="6324600"/>
            <a:ext cx="4186554" cy="381000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Contact: funding@boltoncvs.org.uk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Non-CVS Funding - The Development Team</a:t>
            </a:r>
          </a:p>
          <a:p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5400" y="1638300"/>
            <a:ext cx="9793088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 for funding not administered by Bolton CVS (external funding) will be provided within the Development Team.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will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Supporting groups to be ready for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Accessing Open4Community for member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Identifying funders for non-members.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Checking bids and offering tips on how to strengthen applications. Bid writing is not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For the sector, the support can be requested either by emailing </a:t>
            </a:r>
            <a:r>
              <a:rPr lang="en-GB" sz="2400" dirty="0">
                <a:hlinkClick r:id="rId3"/>
              </a:rPr>
              <a:t>info@boltoncvs.org.uk</a:t>
            </a:r>
            <a:r>
              <a:rPr lang="en-GB" sz="2400" dirty="0"/>
              <a:t> or by calling 01204 546010.</a:t>
            </a:r>
          </a:p>
          <a:p>
            <a:endParaRPr lang="en-GB" sz="1600" dirty="0">
              <a:solidFill>
                <a:srgbClr val="242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320136" y="6175156"/>
            <a:ext cx="4114546" cy="381000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Contact: funding@boltoncvs.org.uk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Bolton CVS Launches Members-Only WhatsApp Group for Funding Updates</a:t>
            </a:r>
            <a:endParaRPr lang="en-US" altLang="en-US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E193A83-5271-D6F3-649E-32451F4EB06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38200" y="1925467"/>
            <a:ext cx="6265912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Bolton CVS is pleased to announce the launch of a new members organization</a:t>
            </a:r>
            <a:r>
              <a:rPr lang="en-US" altLang="en-US" sz="1200" b="0" dirty="0">
                <a:solidFill>
                  <a:srgbClr val="000000"/>
                </a:solidFill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only WhatsApp group chat dedicated to providing timely and relevant funding updates.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The WhatsApp group will serve as a quick and accessible way for members to stay informed and connected. Please note: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The group is strictly for Bolton CVS members 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It will be used for broadcasting funding-related information only – no open discussions or promotional content.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Members will receive concise, targeted updates to support funding bids and strategic planning.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Having an account on our website doesn’t mean you are a member organization.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rgbClr val="000000"/>
                </a:solidFill>
              </a:rPr>
              <a:t>If you need to check if you are a member organization, please contact </a:t>
            </a:r>
            <a:r>
              <a:rPr lang="en-GB" sz="1200" u="sng" dirty="0">
                <a:hlinkClick r:id="rId3"/>
              </a:rPr>
              <a:t>info@boltoncvs.org.uk</a:t>
            </a:r>
            <a:r>
              <a:rPr lang="en-GB" sz="1200" dirty="0"/>
              <a:t> </a:t>
            </a: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If you </a:t>
            </a:r>
            <a:r>
              <a:rPr lang="en-GB" altLang="en-US" sz="1200" b="0" dirty="0">
                <a:solidFill>
                  <a:srgbClr val="000000"/>
                </a:solidFill>
              </a:rPr>
              <a:t>are a member organisation and would like to sign up to the </a:t>
            </a:r>
            <a:r>
              <a:rPr lang="en-GB" altLang="en-US" sz="1200" b="0" dirty="0" err="1">
                <a:solidFill>
                  <a:srgbClr val="000000"/>
                </a:solidFill>
              </a:rPr>
              <a:t>Whatsapp</a:t>
            </a:r>
            <a:r>
              <a:rPr lang="en-GB" altLang="en-US" sz="1200" b="0" dirty="0">
                <a:solidFill>
                  <a:srgbClr val="000000"/>
                </a:solidFill>
              </a:rPr>
              <a:t> group, please contact </a:t>
            </a:r>
            <a:r>
              <a:rPr lang="en-GB" altLang="en-US" sz="1200" b="0" dirty="0">
                <a:solidFill>
                  <a:srgbClr val="000000"/>
                </a:solidFill>
                <a:hlinkClick r:id="rId4"/>
              </a:rPr>
              <a:t>funding@boltoncvs.org.uk</a:t>
            </a:r>
            <a:r>
              <a:rPr lang="en-GB" altLang="en-US" sz="1200" b="0" dirty="0">
                <a:solidFill>
                  <a:srgbClr val="000000"/>
                </a:solidFill>
              </a:rPr>
              <a:t> and we will send you the link to the sign up page.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r>
              <a:rPr lang="en-GB" sz="1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B8B24-E6BD-DB2B-7DE3-0A2824A43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1904342"/>
            <a:ext cx="3384376" cy="30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What is Bolton’s Fund?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3752" y="1772816"/>
            <a:ext cx="6841976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Bolton’s Fund is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grants programme.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Short term funding (maximum 12 months). 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Supports delivery of projects and activities.</a:t>
            </a:r>
          </a:p>
          <a:p>
            <a:endParaRPr lang="en-US" sz="1600" u="sng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It benefits people and communities across the Metropolitan Borough of Bolton. 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It exists to support the VCSE sector in Bolton to grow and thrive.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916832"/>
            <a:ext cx="2840982" cy="3414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E898B-17E4-308B-56E1-8DAE7C30D57C}"/>
              </a:ext>
            </a:extLst>
          </p:cNvPr>
          <p:cNvSpPr txBox="1"/>
          <p:nvPr/>
        </p:nvSpPr>
        <p:spPr>
          <a:xfrm>
            <a:off x="695400" y="6001434"/>
            <a:ext cx="11017224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Bolton CVS are contracted by Bolton Council to administer Bolton’s Fund and provide support for groups across all stages of the application process. </a:t>
            </a:r>
          </a:p>
        </p:txBody>
      </p:sp>
    </p:spTree>
    <p:extLst>
      <p:ext uri="{BB962C8B-B14F-4D97-AF65-F5344CB8AC3E}">
        <p14:creationId xmlns:p14="http://schemas.microsoft.com/office/powerpoint/2010/main" val="338737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8498" y="720740"/>
            <a:ext cx="9937104" cy="776104"/>
          </a:xfrm>
        </p:spPr>
        <p:txBody>
          <a:bodyPr/>
          <a:lstStyle/>
          <a:p>
            <a:r>
              <a:rPr lang="en-US" sz="3600" dirty="0">
                <a:solidFill>
                  <a:srgbClr val="24272A"/>
                </a:solidFill>
              </a:rPr>
              <a:t>Bolton’s Fund - Eligibility for Grant Levels</a:t>
            </a:r>
            <a:endParaRPr lang="en-GB" sz="3600" dirty="0">
              <a:solidFill>
                <a:srgbClr val="24272A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7516" y="1529637"/>
          <a:ext cx="10513168" cy="36777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5219">
                  <a:extLst>
                    <a:ext uri="{9D8B030D-6E8A-4147-A177-3AD203B41FA5}">
                      <a16:colId xmlns:a16="http://schemas.microsoft.com/office/drawing/2014/main" val="2140811352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1114582726"/>
                    </a:ext>
                  </a:extLst>
                </a:gridCol>
                <a:gridCol w="3918965">
                  <a:extLst>
                    <a:ext uri="{9D8B030D-6E8A-4147-A177-3AD203B41FA5}">
                      <a16:colId xmlns:a16="http://schemas.microsoft.com/office/drawing/2014/main" val="3597784430"/>
                    </a:ext>
                  </a:extLst>
                </a:gridCol>
                <a:gridCol w="3202687">
                  <a:extLst>
                    <a:ext uri="{9D8B030D-6E8A-4147-A177-3AD203B41FA5}">
                      <a16:colId xmlns:a16="http://schemas.microsoft.com/office/drawing/2014/main" val="1864645318"/>
                    </a:ext>
                  </a:extLst>
                </a:gridCol>
              </a:tblGrid>
              <a:tr h="85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Grant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size of grant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(based on income level)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group eligible*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63851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£100,000 per year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and Small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79531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£10,000 and under £1m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and Medium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26997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£100,000 per year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and Large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72247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£35,000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show they have experience of delivering similar sized grant funded projects.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sizes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33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0A8A8F-C0A8-8ADD-C9AA-6B3DDAE46440}"/>
              </a:ext>
            </a:extLst>
          </p:cNvPr>
          <p:cNvSpPr txBox="1"/>
          <p:nvPr/>
        </p:nvSpPr>
        <p:spPr>
          <a:xfrm>
            <a:off x="687517" y="5328363"/>
            <a:ext cx="10513167" cy="769441"/>
          </a:xfrm>
          <a:prstGeom prst="rect">
            <a:avLst/>
          </a:prstGeom>
          <a:solidFill>
            <a:srgbClr val="FF00AB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*Income Level of groups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income under £10k per year   		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between £10k and up to £100k per year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income between £100k and up to £1m per year 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income over £1m per year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392" y="864328"/>
            <a:ext cx="9296400" cy="776104"/>
          </a:xfrm>
        </p:spPr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Assessment Questions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878" y="1700808"/>
            <a:ext cx="10077633" cy="4392488"/>
          </a:xfrm>
        </p:spPr>
        <p:txBody>
          <a:bodyPr/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Across Micro, Small and Medium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 you think the project is well planned?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Does the application explain the need for the project?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How confident are you that the proposed project will have a positive impact on the lives of Bolton residents?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Does the proposed project demonstrate value for money?</a:t>
            </a:r>
          </a:p>
          <a:p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200" u="sng" dirty="0">
                <a:solidFill>
                  <a:schemeClr val="bg1">
                    <a:lumMod val="50000"/>
                  </a:schemeClr>
                </a:solidFill>
              </a:rPr>
              <a:t>Additional for Medium Grants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well will the proposed project achieve the priorities of the fund?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proposed project have any additional environmental, economic or social benefits for Bolton?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39391"/>
              </a:solidFill>
            </a:endParaRPr>
          </a:p>
          <a:p>
            <a:endParaRPr lang="en-GB" dirty="0">
              <a:solidFill>
                <a:srgbClr val="8393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B2FBB-C6B2-85B5-F5DB-2390CC60BC46}"/>
              </a:ext>
            </a:extLst>
          </p:cNvPr>
          <p:cNvSpPr txBox="1"/>
          <p:nvPr/>
        </p:nvSpPr>
        <p:spPr>
          <a:xfrm>
            <a:off x="2567608" y="6093296"/>
            <a:ext cx="6768752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 question is scored from 0 –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14C97-C5C2-B583-B49B-F8595E64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733" y="-270950"/>
            <a:ext cx="367620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392" y="864328"/>
            <a:ext cx="9296400" cy="776104"/>
          </a:xfrm>
        </p:spPr>
        <p:txBody>
          <a:bodyPr/>
          <a:lstStyle/>
          <a:p>
            <a:r>
              <a:rPr lang="en-US" sz="3200" dirty="0">
                <a:solidFill>
                  <a:srgbClr val="24272A"/>
                </a:solidFill>
              </a:rPr>
              <a:t>Assessment Questions – Partnership Grants</a:t>
            </a:r>
            <a:endParaRPr lang="en-GB" sz="3200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878" y="1700808"/>
            <a:ext cx="10077633" cy="43924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confident are you that the lead partner has the experience and track record of delivering successful projects?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 you think the partnership project is well planned?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confident are you that the named partners will bring added benefit to the project and the beneficiaries?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application explain the need for the project?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confident are you that the proposed partnership project will have a positive impact on the lives of Bolton residents?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well will the proposed project achieve the priorities of the fund?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proposed partnership project have any additional environmental, economic or social benefits for Bolton?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Does the proposed partnership project demonstrate value for money?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39391"/>
              </a:solidFill>
            </a:endParaRPr>
          </a:p>
          <a:p>
            <a:endParaRPr lang="en-GB" dirty="0">
              <a:solidFill>
                <a:srgbClr val="8393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B2FBB-C6B2-85B5-F5DB-2390CC60BC46}"/>
              </a:ext>
            </a:extLst>
          </p:cNvPr>
          <p:cNvSpPr txBox="1"/>
          <p:nvPr/>
        </p:nvSpPr>
        <p:spPr>
          <a:xfrm>
            <a:off x="2567608" y="6093296"/>
            <a:ext cx="6768752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 question is scored from 0 – 5</a:t>
            </a:r>
          </a:p>
        </p:txBody>
      </p:sp>
    </p:spTree>
    <p:extLst>
      <p:ext uri="{BB962C8B-B14F-4D97-AF65-F5344CB8AC3E}">
        <p14:creationId xmlns:p14="http://schemas.microsoft.com/office/powerpoint/2010/main" val="38367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ABBC-3FCE-E87B-532C-C8566412F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E290-5A09-9C1D-5AEC-6B0FAFE8F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42" y="612098"/>
            <a:ext cx="9578280" cy="776104"/>
          </a:xfrm>
        </p:spPr>
        <p:txBody>
          <a:bodyPr/>
          <a:lstStyle/>
          <a:p>
            <a:r>
              <a:rPr lang="en-US" sz="4000" dirty="0"/>
              <a:t>Key Things to Remember – Partnership Grants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0798B-3219-1BAB-D3AC-6DDD2098F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642" y="1871001"/>
            <a:ext cx="7712295" cy="3878560"/>
          </a:xfrm>
        </p:spPr>
        <p:txBody>
          <a:bodyPr/>
          <a:lstStyle/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projects that receive funding will need to demonstrate how their proposed project will address one or more of the Bolton’s Fund priorities and how,</a:t>
            </a: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working in partnership, the project will be stronger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endParaRPr lang="en-GB" sz="2000" b="0" dirty="0"/>
          </a:p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Partnership Grant project but the named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 organisation must be able to show that they have experience of delivering similar sized grant funded </a:t>
            </a:r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projects.</a:t>
            </a:r>
          </a:p>
          <a:p>
            <a:endParaRPr lang="en-GB" sz="2000" b="0" dirty="0"/>
          </a:p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us in your application how your proposed Partnership Grant funded project will enable the organisations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test out a new idea that will meet the needs of their beneficiaries and/or extend their current reach and enable more people to access your services.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00F25-C660-95F3-1F0E-3452C864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22" y="2119820"/>
            <a:ext cx="2649971" cy="2957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0725B-3DF7-2A9A-8753-49C551C02ACE}"/>
              </a:ext>
            </a:extLst>
          </p:cNvPr>
          <p:cNvSpPr txBox="1"/>
          <p:nvPr/>
        </p:nvSpPr>
        <p:spPr>
          <a:xfrm>
            <a:off x="8899122" y="4830618"/>
            <a:ext cx="252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Emmaus</a:t>
            </a:r>
            <a:endParaRPr lang="en-GB" sz="1600" b="1" dirty="0">
              <a:solidFill>
                <a:srgbClr val="492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4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023" id="{96D6D7CB-ADB3-49EA-AE55-3B056E4543C5}" vid="{FE19648D-7E0A-4558-A7ED-0D16742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VCSE Forum Presentation 1.8.25</Template>
  <TotalTime>1269</TotalTime>
  <Words>1256</Words>
  <Application>Microsoft Office PowerPoint</Application>
  <PresentationFormat>Widescreen</PresentationFormat>
  <Paragraphs>172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Royles</dc:creator>
  <cp:lastModifiedBy>Karina Royles</cp:lastModifiedBy>
  <cp:revision>1</cp:revision>
  <dcterms:created xsi:type="dcterms:W3CDTF">2025-07-29T19:52:24Z</dcterms:created>
  <dcterms:modified xsi:type="dcterms:W3CDTF">2025-07-30T17:06:02Z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2022-09-27T00:00:00Z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2022-09-27T00:00:00Z</vt:filetime>
  </property>
  <property fmtid="{D5CDD505-2E9C-101B-9397-08002B2CF9AE}" pid="5" name="Producer">
    <vt:lpwstr>Adobe PDF Library 16.0.7</vt:lpwstr>
  </property>
</Properties>
</file>