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5" r:id="rId2"/>
    <p:sldId id="264" r:id="rId3"/>
    <p:sldId id="318" r:id="rId4"/>
    <p:sldId id="319" r:id="rId5"/>
    <p:sldId id="274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9" r:id="rId14"/>
    <p:sldId id="33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26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F0DB2-39A9-422F-9824-4BCCE45119DE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CB1E0-A2C2-45DB-A93C-C1E142226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55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0FB9C-9705-40F1-9898-37D6C5924F27}" type="slidenum">
              <a:rPr lang="en-GB" altLang="en-US" smtClean="0"/>
              <a:pPr/>
              <a:t>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92727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9458AB-A136-EF1E-D007-E25A137DD8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3705E1-BB8F-9C06-BB75-947D5B94C4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EA44EA-2AE1-46A1-4ADC-B2D3D2B222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ECDA90-1599-856C-2593-16E34FD838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0FB9C-9705-40F1-9898-37D6C5924F27}" type="slidenum">
              <a:rPr lang="en-GB" altLang="en-US" smtClean="0"/>
              <a:pPr/>
              <a:t>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78924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1BA14-3F92-32AB-55DD-FDED3257DA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D4AACA-6F72-9E75-1AD7-ABE2F916E8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D6ABE-ECCC-F619-BF39-DC79EF580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9F59-0434-4D27-8B4C-B3E3F17404B6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F56FE-AD18-C559-65BA-4789C981C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11B28E-2BDD-FE57-9377-BF32F0F7F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FF85C-DA21-4416-BEE3-AB5413C015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440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DA2C4-AE2B-B012-BBFF-2209D550F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291D9D-487F-4473-030C-05B3F479BD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4EAC7-EC75-6D10-3B70-D6CAB2923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9F59-0434-4D27-8B4C-B3E3F17404B6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24C55-6BE0-8CB0-3BBD-E8B2E8044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D2E6A-7C10-6D1A-6C8D-9CF98DF2C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FF85C-DA21-4416-BEE3-AB5413C015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259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7551E4-A968-8BFE-0FC9-125E458AF0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86257F-4105-D35F-540C-F9D4D32529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FFB95-18FE-11CB-11BF-84532A725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9F59-0434-4D27-8B4C-B3E3F17404B6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0C412-4F9E-9FC7-D26E-B402E28FC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4ACE1-32A8-F0F9-3454-C5F044303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FF85C-DA21-4416-BEE3-AB5413C015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564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18"/>
          <p:cNvGrpSpPr>
            <a:grpSpLocks/>
          </p:cNvGrpSpPr>
          <p:nvPr/>
        </p:nvGrpSpPr>
        <p:grpSpPr bwMode="auto">
          <a:xfrm>
            <a:off x="546100" y="0"/>
            <a:ext cx="1416050" cy="596900"/>
            <a:chOff x="546838" y="0"/>
            <a:chExt cx="1414780" cy="597535"/>
          </a:xfrm>
        </p:grpSpPr>
        <p:sp>
          <p:nvSpPr>
            <p:cNvPr id="6" name="object 19"/>
            <p:cNvSpPr>
              <a:spLocks/>
            </p:cNvSpPr>
            <p:nvPr/>
          </p:nvSpPr>
          <p:spPr bwMode="auto">
            <a:xfrm>
              <a:off x="1456007" y="0"/>
              <a:ext cx="505459" cy="502284"/>
            </a:xfrm>
            <a:custGeom>
              <a:avLst/>
              <a:gdLst>
                <a:gd name="T0" fmla="*/ 156590 w 505460"/>
                <a:gd name="T1" fmla="*/ 500806 h 502284"/>
                <a:gd name="T2" fmla="*/ 154774 w 505460"/>
                <a:gd name="T3" fmla="*/ 501860 h 502284"/>
                <a:gd name="T4" fmla="*/ 156590 w 505460"/>
                <a:gd name="T5" fmla="*/ 500819 h 502284"/>
                <a:gd name="T6" fmla="*/ 156590 w 505460"/>
                <a:gd name="T7" fmla="*/ 500806 h 502284"/>
                <a:gd name="T8" fmla="*/ 435920 w 505460"/>
                <a:gd name="T9" fmla="*/ 206827 h 502284"/>
                <a:gd name="T10" fmla="*/ 77660 w 505460"/>
                <a:gd name="T11" fmla="*/ 206827 h 502284"/>
                <a:gd name="T12" fmla="*/ 117869 w 505460"/>
                <a:gd name="T13" fmla="*/ 212034 h 502284"/>
                <a:gd name="T14" fmla="*/ 155432 w 505460"/>
                <a:gd name="T15" fmla="*/ 227280 h 502284"/>
                <a:gd name="T16" fmla="*/ 188256 w 505460"/>
                <a:gd name="T17" fmla="*/ 252004 h 502284"/>
                <a:gd name="T18" fmla="*/ 214248 w 505460"/>
                <a:gd name="T19" fmla="*/ 285643 h 502284"/>
                <a:gd name="T20" fmla="*/ 232114 w 505460"/>
                <a:gd name="T21" fmla="*/ 332419 h 502284"/>
                <a:gd name="T22" fmla="*/ 234514 w 505460"/>
                <a:gd name="T23" fmla="*/ 380691 h 502284"/>
                <a:gd name="T24" fmla="*/ 222380 w 505460"/>
                <a:gd name="T25" fmla="*/ 426994 h 502284"/>
                <a:gd name="T26" fmla="*/ 196642 w 505460"/>
                <a:gd name="T27" fmla="*/ 467866 h 502284"/>
                <a:gd name="T28" fmla="*/ 158229 w 505460"/>
                <a:gd name="T29" fmla="*/ 499841 h 502284"/>
                <a:gd name="T30" fmla="*/ 200045 w 505460"/>
                <a:gd name="T31" fmla="*/ 473631 h 502284"/>
                <a:gd name="T32" fmla="*/ 239494 w 505460"/>
                <a:gd name="T33" fmla="*/ 444978 h 502284"/>
                <a:gd name="T34" fmla="*/ 276522 w 505460"/>
                <a:gd name="T35" fmla="*/ 414045 h 502284"/>
                <a:gd name="T36" fmla="*/ 311074 w 505460"/>
                <a:gd name="T37" fmla="*/ 380995 h 502284"/>
                <a:gd name="T38" fmla="*/ 343097 w 505460"/>
                <a:gd name="T39" fmla="*/ 345991 h 502284"/>
                <a:gd name="T40" fmla="*/ 372536 w 505460"/>
                <a:gd name="T41" fmla="*/ 309196 h 502284"/>
                <a:gd name="T42" fmla="*/ 399336 w 505460"/>
                <a:gd name="T43" fmla="*/ 270773 h 502284"/>
                <a:gd name="T44" fmla="*/ 423444 w 505460"/>
                <a:gd name="T45" fmla="*/ 230885 h 502284"/>
                <a:gd name="T46" fmla="*/ 435920 w 505460"/>
                <a:gd name="T47" fmla="*/ 206827 h 502284"/>
                <a:gd name="T48" fmla="*/ 493880 w 505460"/>
                <a:gd name="T49" fmla="*/ 53652 h 502284"/>
                <a:gd name="T50" fmla="*/ 160642 w 505460"/>
                <a:gd name="T51" fmla="*/ 53652 h 502284"/>
                <a:gd name="T52" fmla="*/ 160185 w 505460"/>
                <a:gd name="T53" fmla="*/ 54579 h 502284"/>
                <a:gd name="T54" fmla="*/ 137921 w 505460"/>
                <a:gd name="T55" fmla="*/ 94737 h 502284"/>
                <a:gd name="T56" fmla="*/ 110458 w 505460"/>
                <a:gd name="T57" fmla="*/ 133062 h 502284"/>
                <a:gd name="T58" fmla="*/ 78292 w 505460"/>
                <a:gd name="T59" fmla="*/ 168221 h 502284"/>
                <a:gd name="T60" fmla="*/ 41460 w 505460"/>
                <a:gd name="T61" fmla="*/ 199807 h 502284"/>
                <a:gd name="T62" fmla="*/ 0 w 505460"/>
                <a:gd name="T63" fmla="*/ 227413 h 502284"/>
                <a:gd name="T64" fmla="*/ 18781 w 505460"/>
                <a:gd name="T65" fmla="*/ 218308 h 502284"/>
                <a:gd name="T66" fmla="*/ 38144 w 505460"/>
                <a:gd name="T67" fmla="*/ 211886 h 502284"/>
                <a:gd name="T68" fmla="*/ 57850 w 505460"/>
                <a:gd name="T69" fmla="*/ 208080 h 502284"/>
                <a:gd name="T70" fmla="*/ 77660 w 505460"/>
                <a:gd name="T71" fmla="*/ 206827 h 502284"/>
                <a:gd name="T72" fmla="*/ 435920 w 505460"/>
                <a:gd name="T73" fmla="*/ 206827 h 502284"/>
                <a:gd name="T74" fmla="*/ 444804 w 505460"/>
                <a:gd name="T75" fmla="*/ 189694 h 502284"/>
                <a:gd name="T76" fmla="*/ 477641 w 505460"/>
                <a:gd name="T77" fmla="*/ 109158 h 502284"/>
                <a:gd name="T78" fmla="*/ 493333 w 505460"/>
                <a:gd name="T79" fmla="*/ 56206 h 502284"/>
                <a:gd name="T80" fmla="*/ 493880 w 505460"/>
                <a:gd name="T81" fmla="*/ 53652 h 502284"/>
                <a:gd name="T82" fmla="*/ 160529 w 505460"/>
                <a:gd name="T83" fmla="*/ 53856 h 502284"/>
                <a:gd name="T84" fmla="*/ 160129 w 505460"/>
                <a:gd name="T85" fmla="*/ 54579 h 502284"/>
                <a:gd name="T86" fmla="*/ 160529 w 505460"/>
                <a:gd name="T87" fmla="*/ 53856 h 502284"/>
                <a:gd name="T88" fmla="*/ 505163 w 505460"/>
                <a:gd name="T89" fmla="*/ 0 h 502284"/>
                <a:gd name="T90" fmla="*/ 181844 w 505460"/>
                <a:gd name="T91" fmla="*/ 0 h 502284"/>
                <a:gd name="T92" fmla="*/ 181679 w 505460"/>
                <a:gd name="T93" fmla="*/ 620 h 502284"/>
                <a:gd name="T94" fmla="*/ 168186 w 505460"/>
                <a:gd name="T95" fmla="*/ 36939 h 502284"/>
                <a:gd name="T96" fmla="*/ 166700 w 505460"/>
                <a:gd name="T97" fmla="*/ 40380 h 502284"/>
                <a:gd name="T98" fmla="*/ 164503 w 505460"/>
                <a:gd name="T99" fmla="*/ 45333 h 502284"/>
                <a:gd name="T100" fmla="*/ 160529 w 505460"/>
                <a:gd name="T101" fmla="*/ 53856 h 502284"/>
                <a:gd name="T102" fmla="*/ 160642 w 505460"/>
                <a:gd name="T103" fmla="*/ 53652 h 502284"/>
                <a:gd name="T104" fmla="*/ 493880 w 505460"/>
                <a:gd name="T105" fmla="*/ 53652 h 502284"/>
                <a:gd name="T106" fmla="*/ 504798 w 505460"/>
                <a:gd name="T107" fmla="*/ 2695 h 502284"/>
                <a:gd name="T108" fmla="*/ 505163 w 505460"/>
                <a:gd name="T109" fmla="*/ 0 h 502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5460" h="502284">
                  <a:moveTo>
                    <a:pt x="156590" y="500806"/>
                  </a:moveTo>
                  <a:lnTo>
                    <a:pt x="154774" y="501860"/>
                  </a:lnTo>
                  <a:lnTo>
                    <a:pt x="156590" y="500819"/>
                  </a:lnTo>
                  <a:lnTo>
                    <a:pt x="156590" y="500806"/>
                  </a:lnTo>
                  <a:close/>
                </a:path>
                <a:path w="505460" h="502284">
                  <a:moveTo>
                    <a:pt x="435920" y="206827"/>
                  </a:moveTo>
                  <a:lnTo>
                    <a:pt x="77660" y="206827"/>
                  </a:lnTo>
                  <a:lnTo>
                    <a:pt x="117869" y="212034"/>
                  </a:lnTo>
                  <a:lnTo>
                    <a:pt x="155432" y="227280"/>
                  </a:lnTo>
                  <a:lnTo>
                    <a:pt x="188256" y="252004"/>
                  </a:lnTo>
                  <a:lnTo>
                    <a:pt x="214248" y="285643"/>
                  </a:lnTo>
                  <a:lnTo>
                    <a:pt x="232114" y="332419"/>
                  </a:lnTo>
                  <a:lnTo>
                    <a:pt x="234514" y="380691"/>
                  </a:lnTo>
                  <a:lnTo>
                    <a:pt x="222380" y="426994"/>
                  </a:lnTo>
                  <a:lnTo>
                    <a:pt x="196642" y="467866"/>
                  </a:lnTo>
                  <a:lnTo>
                    <a:pt x="158229" y="499841"/>
                  </a:lnTo>
                  <a:lnTo>
                    <a:pt x="200045" y="473631"/>
                  </a:lnTo>
                  <a:lnTo>
                    <a:pt x="239494" y="444978"/>
                  </a:lnTo>
                  <a:lnTo>
                    <a:pt x="276522" y="414045"/>
                  </a:lnTo>
                  <a:lnTo>
                    <a:pt x="311074" y="380995"/>
                  </a:lnTo>
                  <a:lnTo>
                    <a:pt x="343097" y="345991"/>
                  </a:lnTo>
                  <a:lnTo>
                    <a:pt x="372536" y="309196"/>
                  </a:lnTo>
                  <a:lnTo>
                    <a:pt x="399336" y="270773"/>
                  </a:lnTo>
                  <a:lnTo>
                    <a:pt x="423444" y="230885"/>
                  </a:lnTo>
                  <a:lnTo>
                    <a:pt x="435920" y="206827"/>
                  </a:lnTo>
                  <a:close/>
                </a:path>
                <a:path w="505460" h="502284">
                  <a:moveTo>
                    <a:pt x="493880" y="53652"/>
                  </a:moveTo>
                  <a:lnTo>
                    <a:pt x="160642" y="53652"/>
                  </a:lnTo>
                  <a:lnTo>
                    <a:pt x="160185" y="54579"/>
                  </a:lnTo>
                  <a:lnTo>
                    <a:pt x="137921" y="94737"/>
                  </a:lnTo>
                  <a:lnTo>
                    <a:pt x="110458" y="133062"/>
                  </a:lnTo>
                  <a:lnTo>
                    <a:pt x="78292" y="168221"/>
                  </a:lnTo>
                  <a:lnTo>
                    <a:pt x="41460" y="199807"/>
                  </a:lnTo>
                  <a:lnTo>
                    <a:pt x="0" y="227413"/>
                  </a:lnTo>
                  <a:lnTo>
                    <a:pt x="18781" y="218308"/>
                  </a:lnTo>
                  <a:lnTo>
                    <a:pt x="38144" y="211886"/>
                  </a:lnTo>
                  <a:lnTo>
                    <a:pt x="57850" y="208080"/>
                  </a:lnTo>
                  <a:lnTo>
                    <a:pt x="77660" y="206827"/>
                  </a:lnTo>
                  <a:lnTo>
                    <a:pt x="435920" y="206827"/>
                  </a:lnTo>
                  <a:lnTo>
                    <a:pt x="444804" y="189694"/>
                  </a:lnTo>
                  <a:lnTo>
                    <a:pt x="477641" y="109158"/>
                  </a:lnTo>
                  <a:lnTo>
                    <a:pt x="493333" y="56206"/>
                  </a:lnTo>
                  <a:lnTo>
                    <a:pt x="493880" y="53652"/>
                  </a:lnTo>
                  <a:close/>
                </a:path>
                <a:path w="505460" h="502284">
                  <a:moveTo>
                    <a:pt x="160529" y="53856"/>
                  </a:moveTo>
                  <a:lnTo>
                    <a:pt x="160129" y="54579"/>
                  </a:lnTo>
                  <a:lnTo>
                    <a:pt x="160529" y="53856"/>
                  </a:lnTo>
                  <a:close/>
                </a:path>
                <a:path w="505460" h="502284">
                  <a:moveTo>
                    <a:pt x="505163" y="0"/>
                  </a:moveTo>
                  <a:lnTo>
                    <a:pt x="181844" y="0"/>
                  </a:lnTo>
                  <a:lnTo>
                    <a:pt x="181679" y="620"/>
                  </a:lnTo>
                  <a:lnTo>
                    <a:pt x="168186" y="36939"/>
                  </a:lnTo>
                  <a:lnTo>
                    <a:pt x="166700" y="40380"/>
                  </a:lnTo>
                  <a:lnTo>
                    <a:pt x="164503" y="45333"/>
                  </a:lnTo>
                  <a:lnTo>
                    <a:pt x="160529" y="53856"/>
                  </a:lnTo>
                  <a:lnTo>
                    <a:pt x="160642" y="53652"/>
                  </a:lnTo>
                  <a:lnTo>
                    <a:pt x="493880" y="53652"/>
                  </a:lnTo>
                  <a:lnTo>
                    <a:pt x="504798" y="2695"/>
                  </a:lnTo>
                  <a:lnTo>
                    <a:pt x="505163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 dirty="0"/>
            </a:p>
          </p:txBody>
        </p:sp>
        <p:sp>
          <p:nvSpPr>
            <p:cNvPr id="7" name="object 20"/>
            <p:cNvSpPr>
              <a:spLocks/>
            </p:cNvSpPr>
            <p:nvPr/>
          </p:nvSpPr>
          <p:spPr bwMode="auto">
            <a:xfrm>
              <a:off x="546838" y="0"/>
              <a:ext cx="1067435" cy="597535"/>
            </a:xfrm>
            <a:custGeom>
              <a:avLst/>
              <a:gdLst>
                <a:gd name="T0" fmla="*/ 1067398 w 1067435"/>
                <a:gd name="T1" fmla="*/ 499845 h 597535"/>
                <a:gd name="T2" fmla="*/ 4383 w 1067435"/>
                <a:gd name="T3" fmla="*/ 25453 h 597535"/>
                <a:gd name="T4" fmla="*/ 47186 w 1067435"/>
                <a:gd name="T5" fmla="*/ 161682 h 597535"/>
                <a:gd name="T6" fmla="*/ 114771 w 1067435"/>
                <a:gd name="T7" fmla="*/ 284567 h 597535"/>
                <a:gd name="T8" fmla="*/ 246734 w 1067435"/>
                <a:gd name="T9" fmla="*/ 430021 h 597535"/>
                <a:gd name="T10" fmla="*/ 410038 w 1067435"/>
                <a:gd name="T11" fmla="*/ 532717 h 597535"/>
                <a:gd name="T12" fmla="*/ 566037 w 1067435"/>
                <a:gd name="T13" fmla="*/ 583024 h 597535"/>
                <a:gd name="T14" fmla="*/ 652235 w 1067435"/>
                <a:gd name="T15" fmla="*/ 594866 h 597535"/>
                <a:gd name="T16" fmla="*/ 693713 w 1067435"/>
                <a:gd name="T17" fmla="*/ 596856 h 597535"/>
                <a:gd name="T18" fmla="*/ 759856 w 1067435"/>
                <a:gd name="T19" fmla="*/ 595088 h 597535"/>
                <a:gd name="T20" fmla="*/ 914903 w 1067435"/>
                <a:gd name="T21" fmla="*/ 566258 h 597535"/>
                <a:gd name="T22" fmla="*/ 1025623 w 1067435"/>
                <a:gd name="T23" fmla="*/ 521943 h 597535"/>
                <a:gd name="T24" fmla="*/ 909381 w 1067435"/>
                <a:gd name="T25" fmla="*/ 501498 h 597535"/>
                <a:gd name="T26" fmla="*/ 832630 w 1067435"/>
                <a:gd name="T27" fmla="*/ 396014 h 597535"/>
                <a:gd name="T28" fmla="*/ 854954 w 1067435"/>
                <a:gd name="T29" fmla="*/ 281913 h 597535"/>
                <a:gd name="T30" fmla="*/ 691930 w 1067435"/>
                <a:gd name="T31" fmla="*/ 281611 h 597535"/>
                <a:gd name="T32" fmla="*/ 677051 w 1067435"/>
                <a:gd name="T33" fmla="*/ 280783 h 597535"/>
                <a:gd name="T34" fmla="*/ 660922 w 1067435"/>
                <a:gd name="T35" fmla="*/ 279233 h 597535"/>
                <a:gd name="T36" fmla="*/ 620070 w 1067435"/>
                <a:gd name="T37" fmla="*/ 272449 h 597535"/>
                <a:gd name="T38" fmla="*/ 514809 w 1067435"/>
                <a:gd name="T39" fmla="*/ 233043 h 597535"/>
                <a:gd name="T40" fmla="*/ 505574 w 1067435"/>
                <a:gd name="T41" fmla="*/ 227925 h 597535"/>
                <a:gd name="T42" fmla="*/ 496879 w 1067435"/>
                <a:gd name="T43" fmla="*/ 222693 h 597535"/>
                <a:gd name="T44" fmla="*/ 410056 w 1067435"/>
                <a:gd name="T45" fmla="*/ 151205 h 597535"/>
                <a:gd name="T46" fmla="*/ 379896 w 1067435"/>
                <a:gd name="T47" fmla="*/ 113905 h 597535"/>
                <a:gd name="T48" fmla="*/ 350358 w 1067435"/>
                <a:gd name="T49" fmla="*/ 66098 h 597535"/>
                <a:gd name="T50" fmla="*/ 97203 w 1067435"/>
                <a:gd name="T51" fmla="*/ 28911 h 597535"/>
                <a:gd name="T52" fmla="*/ 1063944 w 1067435"/>
                <a:gd name="T53" fmla="*/ 501852 h 597535"/>
                <a:gd name="T54" fmla="*/ 1006726 w 1067435"/>
                <a:gd name="T55" fmla="*/ 520718 h 597535"/>
                <a:gd name="T56" fmla="*/ 1063944 w 1067435"/>
                <a:gd name="T57" fmla="*/ 501852 h 597535"/>
                <a:gd name="T58" fmla="*/ 809575 w 1067435"/>
                <a:gd name="T59" fmla="*/ 268697 h 597535"/>
                <a:gd name="T60" fmla="*/ 854954 w 1067435"/>
                <a:gd name="T61" fmla="*/ 281913 h 597535"/>
                <a:gd name="T62" fmla="*/ 909169 w 1067435"/>
                <a:gd name="T63" fmla="*/ 227405 h 597535"/>
                <a:gd name="T64" fmla="*/ 677387 w 1067435"/>
                <a:gd name="T65" fmla="*/ 280783 h 597535"/>
                <a:gd name="T66" fmla="*/ 676556 w 1067435"/>
                <a:gd name="T67" fmla="*/ 280745 h 597535"/>
                <a:gd name="T68" fmla="*/ 675961 w 1067435"/>
                <a:gd name="T69" fmla="*/ 280692 h 597535"/>
                <a:gd name="T70" fmla="*/ 662408 w 1067435"/>
                <a:gd name="T71" fmla="*/ 279398 h 597535"/>
                <a:gd name="T72" fmla="*/ 661207 w 1067435"/>
                <a:gd name="T73" fmla="*/ 279264 h 597535"/>
                <a:gd name="T74" fmla="*/ 657975 w 1067435"/>
                <a:gd name="T75" fmla="*/ 278903 h 597535"/>
                <a:gd name="T76" fmla="*/ 513757 w 1067435"/>
                <a:gd name="T77" fmla="*/ 232528 h 597535"/>
                <a:gd name="T78" fmla="*/ 513757 w 1067435"/>
                <a:gd name="T79" fmla="*/ 232528 h 597535"/>
                <a:gd name="T80" fmla="*/ 513587 w 1067435"/>
                <a:gd name="T81" fmla="*/ 232434 h 597535"/>
                <a:gd name="T82" fmla="*/ 512903 w 1067435"/>
                <a:gd name="T83" fmla="*/ 232053 h 597535"/>
                <a:gd name="T84" fmla="*/ 498251 w 1067435"/>
                <a:gd name="T85" fmla="*/ 223595 h 597535"/>
                <a:gd name="T86" fmla="*/ 496736 w 1067435"/>
                <a:gd name="T87" fmla="*/ 222693 h 597535"/>
                <a:gd name="T88" fmla="*/ 385179 w 1067435"/>
                <a:gd name="T89" fmla="*/ 121131 h 597535"/>
                <a:gd name="T90" fmla="*/ 382977 w 1067435"/>
                <a:gd name="T91" fmla="*/ 118134 h 597535"/>
                <a:gd name="T92" fmla="*/ 374512 w 1067435"/>
                <a:gd name="T93" fmla="*/ 106215 h 597535"/>
                <a:gd name="T94" fmla="*/ 374348 w 1067435"/>
                <a:gd name="T95" fmla="*/ 105942 h 597535"/>
                <a:gd name="T96" fmla="*/ 323622 w 1067435"/>
                <a:gd name="T97" fmla="*/ 0 h 597535"/>
                <a:gd name="T98" fmla="*/ 196792 w 1067435"/>
                <a:gd name="T99" fmla="*/ 28911 h 597535"/>
                <a:gd name="T100" fmla="*/ 330846 w 1067435"/>
                <a:gd name="T101" fmla="*/ 22953 h 597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67435" h="597535">
                  <a:moveTo>
                    <a:pt x="1067398" y="499845"/>
                  </a:moveTo>
                  <a:lnTo>
                    <a:pt x="1065760" y="500797"/>
                  </a:lnTo>
                  <a:lnTo>
                    <a:pt x="1067398" y="499845"/>
                  </a:lnTo>
                  <a:close/>
                </a:path>
                <a:path w="1067435" h="597535">
                  <a:moveTo>
                    <a:pt x="47409" y="0"/>
                  </a:moveTo>
                  <a:lnTo>
                    <a:pt x="0" y="0"/>
                  </a:lnTo>
                  <a:lnTo>
                    <a:pt x="4383" y="25453"/>
                  </a:lnTo>
                  <a:lnTo>
                    <a:pt x="15706" y="72128"/>
                  </a:lnTo>
                  <a:lnTo>
                    <a:pt x="30012" y="117581"/>
                  </a:lnTo>
                  <a:lnTo>
                    <a:pt x="47186" y="161682"/>
                  </a:lnTo>
                  <a:lnTo>
                    <a:pt x="67114" y="204301"/>
                  </a:lnTo>
                  <a:lnTo>
                    <a:pt x="89680" y="245306"/>
                  </a:lnTo>
                  <a:lnTo>
                    <a:pt x="114771" y="284567"/>
                  </a:lnTo>
                  <a:lnTo>
                    <a:pt x="168109" y="353276"/>
                  </a:lnTo>
                  <a:lnTo>
                    <a:pt x="206122" y="393338"/>
                  </a:lnTo>
                  <a:lnTo>
                    <a:pt x="246734" y="430021"/>
                  </a:lnTo>
                  <a:lnTo>
                    <a:pt x="289696" y="463243"/>
                  </a:lnTo>
                  <a:lnTo>
                    <a:pt x="334760" y="492923"/>
                  </a:lnTo>
                  <a:lnTo>
                    <a:pt x="410038" y="532717"/>
                  </a:lnTo>
                  <a:lnTo>
                    <a:pt x="460281" y="553311"/>
                  </a:lnTo>
                  <a:lnTo>
                    <a:pt x="512346" y="570139"/>
                  </a:lnTo>
                  <a:lnTo>
                    <a:pt x="566037" y="583024"/>
                  </a:lnTo>
                  <a:lnTo>
                    <a:pt x="621158" y="591793"/>
                  </a:lnTo>
                  <a:lnTo>
                    <a:pt x="651625" y="594803"/>
                  </a:lnTo>
                  <a:lnTo>
                    <a:pt x="652235" y="594866"/>
                  </a:lnTo>
                  <a:lnTo>
                    <a:pt x="666058" y="595798"/>
                  </a:lnTo>
                  <a:lnTo>
                    <a:pt x="679885" y="596460"/>
                  </a:lnTo>
                  <a:lnTo>
                    <a:pt x="693713" y="596856"/>
                  </a:lnTo>
                  <a:lnTo>
                    <a:pt x="707544" y="596987"/>
                  </a:lnTo>
                  <a:lnTo>
                    <a:pt x="707937" y="596987"/>
                  </a:lnTo>
                  <a:lnTo>
                    <a:pt x="759856" y="595088"/>
                  </a:lnTo>
                  <a:lnTo>
                    <a:pt x="811814" y="589361"/>
                  </a:lnTo>
                  <a:lnTo>
                    <a:pt x="863575" y="579765"/>
                  </a:lnTo>
                  <a:lnTo>
                    <a:pt x="914903" y="566258"/>
                  </a:lnTo>
                  <a:lnTo>
                    <a:pt x="965564" y="548799"/>
                  </a:lnTo>
                  <a:lnTo>
                    <a:pt x="1015323" y="527344"/>
                  </a:lnTo>
                  <a:lnTo>
                    <a:pt x="1025623" y="521943"/>
                  </a:lnTo>
                  <a:lnTo>
                    <a:pt x="987147" y="521943"/>
                  </a:lnTo>
                  <a:lnTo>
                    <a:pt x="946940" y="516738"/>
                  </a:lnTo>
                  <a:lnTo>
                    <a:pt x="909381" y="501498"/>
                  </a:lnTo>
                  <a:lnTo>
                    <a:pt x="876562" y="476782"/>
                  </a:lnTo>
                  <a:lnTo>
                    <a:pt x="850571" y="443152"/>
                  </a:lnTo>
                  <a:lnTo>
                    <a:pt x="832630" y="396014"/>
                  </a:lnTo>
                  <a:lnTo>
                    <a:pt x="830371" y="347382"/>
                  </a:lnTo>
                  <a:lnTo>
                    <a:pt x="842850" y="300800"/>
                  </a:lnTo>
                  <a:lnTo>
                    <a:pt x="854954" y="281913"/>
                  </a:lnTo>
                  <a:lnTo>
                    <a:pt x="707544" y="281913"/>
                  </a:lnTo>
                  <a:lnTo>
                    <a:pt x="699725" y="281837"/>
                  </a:lnTo>
                  <a:lnTo>
                    <a:pt x="691930" y="281611"/>
                  </a:lnTo>
                  <a:lnTo>
                    <a:pt x="684167" y="281238"/>
                  </a:lnTo>
                  <a:lnTo>
                    <a:pt x="677387" y="280783"/>
                  </a:lnTo>
                  <a:lnTo>
                    <a:pt x="677051" y="280783"/>
                  </a:lnTo>
                  <a:lnTo>
                    <a:pt x="675222" y="280630"/>
                  </a:lnTo>
                  <a:lnTo>
                    <a:pt x="667246" y="279919"/>
                  </a:lnTo>
                  <a:lnTo>
                    <a:pt x="660922" y="279233"/>
                  </a:lnTo>
                  <a:lnTo>
                    <a:pt x="657975" y="278903"/>
                  </a:lnTo>
                  <a:lnTo>
                    <a:pt x="658309" y="278903"/>
                  </a:lnTo>
                  <a:lnTo>
                    <a:pt x="620070" y="272449"/>
                  </a:lnTo>
                  <a:lnTo>
                    <a:pt x="583001" y="262422"/>
                  </a:lnTo>
                  <a:lnTo>
                    <a:pt x="547456" y="249027"/>
                  </a:lnTo>
                  <a:lnTo>
                    <a:pt x="514809" y="233043"/>
                  </a:lnTo>
                  <a:lnTo>
                    <a:pt x="514681" y="233043"/>
                  </a:lnTo>
                  <a:lnTo>
                    <a:pt x="513564" y="232434"/>
                  </a:lnTo>
                  <a:lnTo>
                    <a:pt x="505574" y="227925"/>
                  </a:lnTo>
                  <a:lnTo>
                    <a:pt x="498248" y="223595"/>
                  </a:lnTo>
                  <a:lnTo>
                    <a:pt x="496736" y="222693"/>
                  </a:lnTo>
                  <a:lnTo>
                    <a:pt x="496879" y="222693"/>
                  </a:lnTo>
                  <a:lnTo>
                    <a:pt x="466666" y="202384"/>
                  </a:lnTo>
                  <a:lnTo>
                    <a:pt x="437286" y="178297"/>
                  </a:lnTo>
                  <a:lnTo>
                    <a:pt x="410056" y="151205"/>
                  </a:lnTo>
                  <a:lnTo>
                    <a:pt x="385663" y="121715"/>
                  </a:lnTo>
                  <a:lnTo>
                    <a:pt x="382957" y="118134"/>
                  </a:lnTo>
                  <a:lnTo>
                    <a:pt x="379896" y="113905"/>
                  </a:lnTo>
                  <a:lnTo>
                    <a:pt x="374703" y="106488"/>
                  </a:lnTo>
                  <a:lnTo>
                    <a:pt x="374321" y="105942"/>
                  </a:lnTo>
                  <a:lnTo>
                    <a:pt x="350358" y="66098"/>
                  </a:lnTo>
                  <a:lnTo>
                    <a:pt x="337172" y="36943"/>
                  </a:lnTo>
                  <a:lnTo>
                    <a:pt x="147004" y="36943"/>
                  </a:lnTo>
                  <a:lnTo>
                    <a:pt x="97203" y="28911"/>
                  </a:lnTo>
                  <a:lnTo>
                    <a:pt x="53956" y="6546"/>
                  </a:lnTo>
                  <a:lnTo>
                    <a:pt x="47409" y="0"/>
                  </a:lnTo>
                  <a:close/>
                </a:path>
                <a:path w="1067435" h="597535">
                  <a:moveTo>
                    <a:pt x="1063944" y="501852"/>
                  </a:moveTo>
                  <a:lnTo>
                    <a:pt x="1045350" y="510734"/>
                  </a:lnTo>
                  <a:lnTo>
                    <a:pt x="1026202" y="517003"/>
                  </a:lnTo>
                  <a:lnTo>
                    <a:pt x="1006726" y="520718"/>
                  </a:lnTo>
                  <a:lnTo>
                    <a:pt x="987147" y="521943"/>
                  </a:lnTo>
                  <a:lnTo>
                    <a:pt x="1025623" y="521943"/>
                  </a:lnTo>
                  <a:lnTo>
                    <a:pt x="1063944" y="501852"/>
                  </a:lnTo>
                  <a:close/>
                </a:path>
                <a:path w="1067435" h="597535">
                  <a:moveTo>
                    <a:pt x="909169" y="227405"/>
                  </a:moveTo>
                  <a:lnTo>
                    <a:pt x="859563" y="251879"/>
                  </a:lnTo>
                  <a:lnTo>
                    <a:pt x="809575" y="268697"/>
                  </a:lnTo>
                  <a:lnTo>
                    <a:pt x="758750" y="278626"/>
                  </a:lnTo>
                  <a:lnTo>
                    <a:pt x="707544" y="281913"/>
                  </a:lnTo>
                  <a:lnTo>
                    <a:pt x="854954" y="281913"/>
                  </a:lnTo>
                  <a:lnTo>
                    <a:pt x="869118" y="259813"/>
                  </a:lnTo>
                  <a:lnTo>
                    <a:pt x="908293" y="227925"/>
                  </a:lnTo>
                  <a:lnTo>
                    <a:pt x="909169" y="227405"/>
                  </a:lnTo>
                  <a:close/>
                </a:path>
                <a:path w="1067435" h="597535">
                  <a:moveTo>
                    <a:pt x="676441" y="280719"/>
                  </a:moveTo>
                  <a:lnTo>
                    <a:pt x="677051" y="280783"/>
                  </a:lnTo>
                  <a:lnTo>
                    <a:pt x="677387" y="280783"/>
                  </a:lnTo>
                  <a:lnTo>
                    <a:pt x="676441" y="280719"/>
                  </a:lnTo>
                  <a:close/>
                </a:path>
                <a:path w="1067435" h="597535">
                  <a:moveTo>
                    <a:pt x="675961" y="280692"/>
                  </a:moveTo>
                  <a:lnTo>
                    <a:pt x="676556" y="280745"/>
                  </a:lnTo>
                  <a:lnTo>
                    <a:pt x="675961" y="280692"/>
                  </a:lnTo>
                  <a:close/>
                </a:path>
                <a:path w="1067435" h="597535">
                  <a:moveTo>
                    <a:pt x="675267" y="280630"/>
                  </a:moveTo>
                  <a:lnTo>
                    <a:pt x="675961" y="280692"/>
                  </a:lnTo>
                  <a:lnTo>
                    <a:pt x="675267" y="280630"/>
                  </a:lnTo>
                  <a:close/>
                </a:path>
                <a:path w="1067435" h="597535">
                  <a:moveTo>
                    <a:pt x="661207" y="279264"/>
                  </a:moveTo>
                  <a:lnTo>
                    <a:pt x="662408" y="279398"/>
                  </a:lnTo>
                  <a:lnTo>
                    <a:pt x="661207" y="279264"/>
                  </a:lnTo>
                  <a:close/>
                </a:path>
                <a:path w="1067435" h="597535">
                  <a:moveTo>
                    <a:pt x="660930" y="279233"/>
                  </a:moveTo>
                  <a:lnTo>
                    <a:pt x="661207" y="279264"/>
                  </a:lnTo>
                  <a:lnTo>
                    <a:pt x="660930" y="279233"/>
                  </a:lnTo>
                  <a:close/>
                </a:path>
                <a:path w="1067435" h="597535">
                  <a:moveTo>
                    <a:pt x="658309" y="278903"/>
                  </a:moveTo>
                  <a:lnTo>
                    <a:pt x="657975" y="278903"/>
                  </a:lnTo>
                  <a:lnTo>
                    <a:pt x="658534" y="278941"/>
                  </a:lnTo>
                  <a:lnTo>
                    <a:pt x="658309" y="278903"/>
                  </a:lnTo>
                  <a:close/>
                </a:path>
                <a:path w="1067435" h="597535">
                  <a:moveTo>
                    <a:pt x="513757" y="232528"/>
                  </a:moveTo>
                  <a:lnTo>
                    <a:pt x="514681" y="233043"/>
                  </a:lnTo>
                  <a:lnTo>
                    <a:pt x="514809" y="233043"/>
                  </a:lnTo>
                  <a:lnTo>
                    <a:pt x="513757" y="232528"/>
                  </a:lnTo>
                  <a:close/>
                </a:path>
                <a:path w="1067435" h="597535">
                  <a:moveTo>
                    <a:pt x="513587" y="232434"/>
                  </a:moveTo>
                  <a:lnTo>
                    <a:pt x="513757" y="232528"/>
                  </a:lnTo>
                  <a:lnTo>
                    <a:pt x="513587" y="232434"/>
                  </a:lnTo>
                  <a:close/>
                </a:path>
                <a:path w="1067435" h="597535">
                  <a:moveTo>
                    <a:pt x="512903" y="232053"/>
                  </a:moveTo>
                  <a:lnTo>
                    <a:pt x="513246" y="232256"/>
                  </a:lnTo>
                  <a:lnTo>
                    <a:pt x="512903" y="232053"/>
                  </a:lnTo>
                  <a:close/>
                </a:path>
                <a:path w="1067435" h="597535">
                  <a:moveTo>
                    <a:pt x="498251" y="223595"/>
                  </a:moveTo>
                  <a:lnTo>
                    <a:pt x="498400" y="223683"/>
                  </a:lnTo>
                  <a:lnTo>
                    <a:pt x="498251" y="223595"/>
                  </a:lnTo>
                  <a:close/>
                </a:path>
                <a:path w="1067435" h="597535">
                  <a:moveTo>
                    <a:pt x="497985" y="223436"/>
                  </a:moveTo>
                  <a:close/>
                </a:path>
                <a:path w="1067435" h="597535">
                  <a:moveTo>
                    <a:pt x="496879" y="222693"/>
                  </a:moveTo>
                  <a:lnTo>
                    <a:pt x="496736" y="222693"/>
                  </a:lnTo>
                  <a:lnTo>
                    <a:pt x="497985" y="223436"/>
                  </a:lnTo>
                  <a:lnTo>
                    <a:pt x="496879" y="222693"/>
                  </a:lnTo>
                  <a:close/>
                </a:path>
                <a:path w="1067435" h="597535">
                  <a:moveTo>
                    <a:pt x="385179" y="121131"/>
                  </a:moveTo>
                  <a:lnTo>
                    <a:pt x="385611" y="121715"/>
                  </a:lnTo>
                  <a:lnTo>
                    <a:pt x="385179" y="121131"/>
                  </a:lnTo>
                  <a:close/>
                </a:path>
                <a:path w="1067435" h="597535">
                  <a:moveTo>
                    <a:pt x="382977" y="118134"/>
                  </a:moveTo>
                  <a:lnTo>
                    <a:pt x="383744" y="119188"/>
                  </a:lnTo>
                  <a:lnTo>
                    <a:pt x="382977" y="118134"/>
                  </a:lnTo>
                  <a:close/>
                </a:path>
                <a:path w="1067435" h="597535">
                  <a:moveTo>
                    <a:pt x="374512" y="106215"/>
                  </a:moveTo>
                  <a:lnTo>
                    <a:pt x="374677" y="106488"/>
                  </a:lnTo>
                  <a:lnTo>
                    <a:pt x="374512" y="106215"/>
                  </a:lnTo>
                  <a:close/>
                </a:path>
                <a:path w="1067435" h="597535">
                  <a:moveTo>
                    <a:pt x="374348" y="105942"/>
                  </a:moveTo>
                  <a:lnTo>
                    <a:pt x="374512" y="106215"/>
                  </a:lnTo>
                  <a:lnTo>
                    <a:pt x="374348" y="105942"/>
                  </a:lnTo>
                  <a:close/>
                </a:path>
                <a:path w="1067435" h="597535">
                  <a:moveTo>
                    <a:pt x="323622" y="0"/>
                  </a:moveTo>
                  <a:lnTo>
                    <a:pt x="246578" y="0"/>
                  </a:lnTo>
                  <a:lnTo>
                    <a:pt x="240032" y="6546"/>
                  </a:lnTo>
                  <a:lnTo>
                    <a:pt x="196792" y="28911"/>
                  </a:lnTo>
                  <a:lnTo>
                    <a:pt x="147004" y="36943"/>
                  </a:lnTo>
                  <a:lnTo>
                    <a:pt x="337172" y="36943"/>
                  </a:lnTo>
                  <a:lnTo>
                    <a:pt x="330846" y="22953"/>
                  </a:lnTo>
                  <a:lnTo>
                    <a:pt x="323622" y="0"/>
                  </a:lnTo>
                  <a:close/>
                </a:path>
              </a:pathLst>
            </a:custGeom>
            <a:solidFill>
              <a:srgbClr val="FF0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 dirty="0"/>
            </a:p>
          </p:txBody>
        </p:sp>
        <p:sp>
          <p:nvSpPr>
            <p:cNvPr id="8" name="object 21"/>
            <p:cNvSpPr>
              <a:spLocks/>
            </p:cNvSpPr>
            <p:nvPr/>
          </p:nvSpPr>
          <p:spPr bwMode="auto">
            <a:xfrm>
              <a:off x="594245" y="0"/>
              <a:ext cx="1096645" cy="521970"/>
            </a:xfrm>
            <a:custGeom>
              <a:avLst/>
              <a:gdLst>
                <a:gd name="T0" fmla="*/ 199161 w 1096645"/>
                <a:gd name="T1" fmla="*/ 0 h 521970"/>
                <a:gd name="T2" fmla="*/ 0 w 1096645"/>
                <a:gd name="T3" fmla="*/ 0 h 521970"/>
                <a:gd name="T4" fmla="*/ 6540 w 1096645"/>
                <a:gd name="T5" fmla="*/ 6553 h 521970"/>
                <a:gd name="T6" fmla="*/ 49784 w 1096645"/>
                <a:gd name="T7" fmla="*/ 28917 h 521970"/>
                <a:gd name="T8" fmla="*/ 99593 w 1096645"/>
                <a:gd name="T9" fmla="*/ 36944 h 521970"/>
                <a:gd name="T10" fmla="*/ 149377 w 1096645"/>
                <a:gd name="T11" fmla="*/ 28917 h 521970"/>
                <a:gd name="T12" fmla="*/ 192620 w 1096645"/>
                <a:gd name="T13" fmla="*/ 6553 h 521970"/>
                <a:gd name="T14" fmla="*/ 199161 w 1096645"/>
                <a:gd name="T15" fmla="*/ 0 h 521970"/>
                <a:gd name="T16" fmla="*/ 1096276 w 1096645"/>
                <a:gd name="T17" fmla="*/ 380695 h 521970"/>
                <a:gd name="T18" fmla="*/ 1093876 w 1096645"/>
                <a:gd name="T19" fmla="*/ 332422 h 521970"/>
                <a:gd name="T20" fmla="*/ 1076007 w 1096645"/>
                <a:gd name="T21" fmla="*/ 285661 h 521970"/>
                <a:gd name="T22" fmla="*/ 1050010 w 1096645"/>
                <a:gd name="T23" fmla="*/ 252006 h 521970"/>
                <a:gd name="T24" fmla="*/ 1017193 w 1096645"/>
                <a:gd name="T25" fmla="*/ 227279 h 521970"/>
                <a:gd name="T26" fmla="*/ 979627 w 1096645"/>
                <a:gd name="T27" fmla="*/ 212039 h 521970"/>
                <a:gd name="T28" fmla="*/ 939419 w 1096645"/>
                <a:gd name="T29" fmla="*/ 206832 h 521970"/>
                <a:gd name="T30" fmla="*/ 919607 w 1096645"/>
                <a:gd name="T31" fmla="*/ 208076 h 521970"/>
                <a:gd name="T32" fmla="*/ 880541 w 1096645"/>
                <a:gd name="T33" fmla="*/ 218313 h 521970"/>
                <a:gd name="T34" fmla="*/ 821702 w 1096645"/>
                <a:gd name="T35" fmla="*/ 259816 h 521970"/>
                <a:gd name="T36" fmla="*/ 795426 w 1096645"/>
                <a:gd name="T37" fmla="*/ 300799 h 521970"/>
                <a:gd name="T38" fmla="*/ 782955 w 1096645"/>
                <a:gd name="T39" fmla="*/ 347383 h 521970"/>
                <a:gd name="T40" fmla="*/ 785202 w 1096645"/>
                <a:gd name="T41" fmla="*/ 396011 h 521970"/>
                <a:gd name="T42" fmla="*/ 803148 w 1096645"/>
                <a:gd name="T43" fmla="*/ 443153 h 521970"/>
                <a:gd name="T44" fmla="*/ 829144 w 1096645"/>
                <a:gd name="T45" fmla="*/ 476783 h 521970"/>
                <a:gd name="T46" fmla="*/ 861974 w 1096645"/>
                <a:gd name="T47" fmla="*/ 501510 h 521970"/>
                <a:gd name="T48" fmla="*/ 899528 w 1096645"/>
                <a:gd name="T49" fmla="*/ 516750 h 521970"/>
                <a:gd name="T50" fmla="*/ 939736 w 1096645"/>
                <a:gd name="T51" fmla="*/ 521957 h 521970"/>
                <a:gd name="T52" fmla="*/ 959319 w 1096645"/>
                <a:gd name="T53" fmla="*/ 520725 h 521970"/>
                <a:gd name="T54" fmla="*/ 997940 w 1096645"/>
                <a:gd name="T55" fmla="*/ 510743 h 521970"/>
                <a:gd name="T56" fmla="*/ 1058405 w 1096645"/>
                <a:gd name="T57" fmla="*/ 467880 h 521970"/>
                <a:gd name="T58" fmla="*/ 1084135 w 1096645"/>
                <a:gd name="T59" fmla="*/ 426999 h 521970"/>
                <a:gd name="T60" fmla="*/ 1096276 w 1096645"/>
                <a:gd name="T61" fmla="*/ 380695 h 52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96645" h="521970">
                  <a:moveTo>
                    <a:pt x="199161" y="0"/>
                  </a:moveTo>
                  <a:lnTo>
                    <a:pt x="0" y="0"/>
                  </a:lnTo>
                  <a:lnTo>
                    <a:pt x="6540" y="6553"/>
                  </a:lnTo>
                  <a:lnTo>
                    <a:pt x="49784" y="28917"/>
                  </a:lnTo>
                  <a:lnTo>
                    <a:pt x="99593" y="36944"/>
                  </a:lnTo>
                  <a:lnTo>
                    <a:pt x="149377" y="28917"/>
                  </a:lnTo>
                  <a:lnTo>
                    <a:pt x="192620" y="6553"/>
                  </a:lnTo>
                  <a:lnTo>
                    <a:pt x="199161" y="0"/>
                  </a:lnTo>
                  <a:close/>
                </a:path>
                <a:path w="1096645" h="521970">
                  <a:moveTo>
                    <a:pt x="1096276" y="380695"/>
                  </a:moveTo>
                  <a:lnTo>
                    <a:pt x="1093876" y="332422"/>
                  </a:lnTo>
                  <a:lnTo>
                    <a:pt x="1076007" y="285661"/>
                  </a:lnTo>
                  <a:lnTo>
                    <a:pt x="1050010" y="252006"/>
                  </a:lnTo>
                  <a:lnTo>
                    <a:pt x="1017193" y="227279"/>
                  </a:lnTo>
                  <a:lnTo>
                    <a:pt x="979627" y="212039"/>
                  </a:lnTo>
                  <a:lnTo>
                    <a:pt x="939419" y="206832"/>
                  </a:lnTo>
                  <a:lnTo>
                    <a:pt x="919607" y="208076"/>
                  </a:lnTo>
                  <a:lnTo>
                    <a:pt x="880541" y="218313"/>
                  </a:lnTo>
                  <a:lnTo>
                    <a:pt x="821702" y="259816"/>
                  </a:lnTo>
                  <a:lnTo>
                    <a:pt x="795426" y="300799"/>
                  </a:lnTo>
                  <a:lnTo>
                    <a:pt x="782955" y="347383"/>
                  </a:lnTo>
                  <a:lnTo>
                    <a:pt x="785202" y="396011"/>
                  </a:lnTo>
                  <a:lnTo>
                    <a:pt x="803148" y="443153"/>
                  </a:lnTo>
                  <a:lnTo>
                    <a:pt x="829144" y="476783"/>
                  </a:lnTo>
                  <a:lnTo>
                    <a:pt x="861974" y="501510"/>
                  </a:lnTo>
                  <a:lnTo>
                    <a:pt x="899528" y="516750"/>
                  </a:lnTo>
                  <a:lnTo>
                    <a:pt x="939736" y="521957"/>
                  </a:lnTo>
                  <a:lnTo>
                    <a:pt x="959319" y="520725"/>
                  </a:lnTo>
                  <a:lnTo>
                    <a:pt x="997940" y="510743"/>
                  </a:lnTo>
                  <a:lnTo>
                    <a:pt x="1058405" y="467880"/>
                  </a:lnTo>
                  <a:lnTo>
                    <a:pt x="1084135" y="426999"/>
                  </a:lnTo>
                  <a:lnTo>
                    <a:pt x="1096276" y="38069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 dirty="0"/>
            </a:p>
          </p:txBody>
        </p:sp>
      </p:grpSp>
      <p:grpSp>
        <p:nvGrpSpPr>
          <p:cNvPr id="9" name="object 22"/>
          <p:cNvGrpSpPr>
            <a:grpSpLocks/>
          </p:cNvGrpSpPr>
          <p:nvPr/>
        </p:nvGrpSpPr>
        <p:grpSpPr bwMode="auto">
          <a:xfrm>
            <a:off x="11164888" y="4911725"/>
            <a:ext cx="1027112" cy="320675"/>
            <a:chOff x="11164967" y="4910956"/>
            <a:chExt cx="1026794" cy="320675"/>
          </a:xfrm>
        </p:grpSpPr>
        <p:sp>
          <p:nvSpPr>
            <p:cNvPr id="10" name="object 23"/>
            <p:cNvSpPr>
              <a:spLocks/>
            </p:cNvSpPr>
            <p:nvPr/>
          </p:nvSpPr>
          <p:spPr bwMode="auto">
            <a:xfrm>
              <a:off x="11327531" y="4913479"/>
              <a:ext cx="864235" cy="315595"/>
            </a:xfrm>
            <a:custGeom>
              <a:avLst/>
              <a:gdLst>
                <a:gd name="T0" fmla="*/ 864164 w 864234"/>
                <a:gd name="T1" fmla="*/ 0 h 315595"/>
                <a:gd name="T2" fmla="*/ 0 w 864234"/>
                <a:gd name="T3" fmla="*/ 0 h 315595"/>
                <a:gd name="T4" fmla="*/ 49799 w 864234"/>
                <a:gd name="T5" fmla="*/ 8031 h 315595"/>
                <a:gd name="T6" fmla="*/ 93043 w 864234"/>
                <a:gd name="T7" fmla="*/ 30397 h 315595"/>
                <a:gd name="T8" fmla="*/ 127141 w 864234"/>
                <a:gd name="T9" fmla="*/ 64500 h 315595"/>
                <a:gd name="T10" fmla="*/ 149501 w 864234"/>
                <a:gd name="T11" fmla="*/ 107748 h 315595"/>
                <a:gd name="T12" fmla="*/ 157530 w 864234"/>
                <a:gd name="T13" fmla="*/ 157543 h 315595"/>
                <a:gd name="T14" fmla="*/ 149501 w 864234"/>
                <a:gd name="T15" fmla="*/ 207332 h 315595"/>
                <a:gd name="T16" fmla="*/ 127141 w 864234"/>
                <a:gd name="T17" fmla="*/ 250576 h 315595"/>
                <a:gd name="T18" fmla="*/ 93043 w 864234"/>
                <a:gd name="T19" fmla="*/ 284678 h 315595"/>
                <a:gd name="T20" fmla="*/ 49799 w 864234"/>
                <a:gd name="T21" fmla="*/ 307042 h 315595"/>
                <a:gd name="T22" fmla="*/ 0 w 864234"/>
                <a:gd name="T23" fmla="*/ 315074 h 315595"/>
                <a:gd name="T24" fmla="*/ 864164 w 864234"/>
                <a:gd name="T25" fmla="*/ 315074 h 315595"/>
                <a:gd name="T26" fmla="*/ 864164 w 864234"/>
                <a:gd name="T27" fmla="*/ 0 h 315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4234" h="315595">
                  <a:moveTo>
                    <a:pt x="864164" y="0"/>
                  </a:moveTo>
                  <a:lnTo>
                    <a:pt x="0" y="0"/>
                  </a:lnTo>
                  <a:lnTo>
                    <a:pt x="49799" y="8031"/>
                  </a:lnTo>
                  <a:lnTo>
                    <a:pt x="93043" y="30397"/>
                  </a:lnTo>
                  <a:lnTo>
                    <a:pt x="127141" y="64500"/>
                  </a:lnTo>
                  <a:lnTo>
                    <a:pt x="149501" y="107748"/>
                  </a:lnTo>
                  <a:lnTo>
                    <a:pt x="157530" y="157543"/>
                  </a:lnTo>
                  <a:lnTo>
                    <a:pt x="149501" y="207332"/>
                  </a:lnTo>
                  <a:lnTo>
                    <a:pt x="127141" y="250576"/>
                  </a:lnTo>
                  <a:lnTo>
                    <a:pt x="93043" y="284678"/>
                  </a:lnTo>
                  <a:lnTo>
                    <a:pt x="49799" y="307042"/>
                  </a:lnTo>
                  <a:lnTo>
                    <a:pt x="0" y="315074"/>
                  </a:lnTo>
                  <a:lnTo>
                    <a:pt x="864164" y="315074"/>
                  </a:lnTo>
                  <a:lnTo>
                    <a:pt x="864164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 dirty="0"/>
            </a:p>
          </p:txBody>
        </p:sp>
        <p:sp>
          <p:nvSpPr>
            <p:cNvPr id="11" name="object 24"/>
            <p:cNvSpPr>
              <a:spLocks/>
            </p:cNvSpPr>
            <p:nvPr/>
          </p:nvSpPr>
          <p:spPr bwMode="auto">
            <a:xfrm>
              <a:off x="11164967" y="4913484"/>
              <a:ext cx="162560" cy="315595"/>
            </a:xfrm>
            <a:custGeom>
              <a:avLst/>
              <a:gdLst>
                <a:gd name="T0" fmla="*/ 162560 w 162559"/>
                <a:gd name="T1" fmla="*/ 0 h 315595"/>
                <a:gd name="T2" fmla="*/ 157530 w 162559"/>
                <a:gd name="T3" fmla="*/ 0 h 315595"/>
                <a:gd name="T4" fmla="*/ 107741 w 162559"/>
                <a:gd name="T5" fmla="*/ 8031 h 315595"/>
                <a:gd name="T6" fmla="*/ 64498 w 162559"/>
                <a:gd name="T7" fmla="*/ 30397 h 315595"/>
                <a:gd name="T8" fmla="*/ 30396 w 162559"/>
                <a:gd name="T9" fmla="*/ 64500 h 315595"/>
                <a:gd name="T10" fmla="*/ 8031 w 162559"/>
                <a:gd name="T11" fmla="*/ 107748 h 315595"/>
                <a:gd name="T12" fmla="*/ 0 w 162559"/>
                <a:gd name="T13" fmla="*/ 157543 h 315595"/>
                <a:gd name="T14" fmla="*/ 8031 w 162559"/>
                <a:gd name="T15" fmla="*/ 207332 h 315595"/>
                <a:gd name="T16" fmla="*/ 30396 w 162559"/>
                <a:gd name="T17" fmla="*/ 250576 h 315595"/>
                <a:gd name="T18" fmla="*/ 64498 w 162559"/>
                <a:gd name="T19" fmla="*/ 284678 h 315595"/>
                <a:gd name="T20" fmla="*/ 107741 w 162559"/>
                <a:gd name="T21" fmla="*/ 307042 h 315595"/>
                <a:gd name="T22" fmla="*/ 157530 w 162559"/>
                <a:gd name="T23" fmla="*/ 315074 h 315595"/>
                <a:gd name="T24" fmla="*/ 162560 w 162559"/>
                <a:gd name="T25" fmla="*/ 315074 h 315595"/>
                <a:gd name="T26" fmla="*/ 112775 w 162559"/>
                <a:gd name="T27" fmla="*/ 307042 h 315595"/>
                <a:gd name="T28" fmla="*/ 69532 w 162559"/>
                <a:gd name="T29" fmla="*/ 284678 h 315595"/>
                <a:gd name="T30" fmla="*/ 35429 w 162559"/>
                <a:gd name="T31" fmla="*/ 250576 h 315595"/>
                <a:gd name="T32" fmla="*/ 13062 w 162559"/>
                <a:gd name="T33" fmla="*/ 207332 h 315595"/>
                <a:gd name="T34" fmla="*/ 5029 w 162559"/>
                <a:gd name="T35" fmla="*/ 157543 h 315595"/>
                <a:gd name="T36" fmla="*/ 13062 w 162559"/>
                <a:gd name="T37" fmla="*/ 107748 h 315595"/>
                <a:gd name="T38" fmla="*/ 35429 w 162559"/>
                <a:gd name="T39" fmla="*/ 64500 h 315595"/>
                <a:gd name="T40" fmla="*/ 69532 w 162559"/>
                <a:gd name="T41" fmla="*/ 30397 h 315595"/>
                <a:gd name="T42" fmla="*/ 112775 w 162559"/>
                <a:gd name="T43" fmla="*/ 8031 h 315595"/>
                <a:gd name="T44" fmla="*/ 162560 w 162559"/>
                <a:gd name="T45" fmla="*/ 0 h 315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2559" h="315595">
                  <a:moveTo>
                    <a:pt x="162560" y="0"/>
                  </a:moveTo>
                  <a:lnTo>
                    <a:pt x="157530" y="0"/>
                  </a:lnTo>
                  <a:lnTo>
                    <a:pt x="107741" y="8031"/>
                  </a:lnTo>
                  <a:lnTo>
                    <a:pt x="64498" y="30397"/>
                  </a:lnTo>
                  <a:lnTo>
                    <a:pt x="30396" y="64500"/>
                  </a:lnTo>
                  <a:lnTo>
                    <a:pt x="8031" y="107748"/>
                  </a:lnTo>
                  <a:lnTo>
                    <a:pt x="0" y="157543"/>
                  </a:lnTo>
                  <a:lnTo>
                    <a:pt x="8031" y="207332"/>
                  </a:lnTo>
                  <a:lnTo>
                    <a:pt x="30396" y="250576"/>
                  </a:lnTo>
                  <a:lnTo>
                    <a:pt x="64498" y="284678"/>
                  </a:lnTo>
                  <a:lnTo>
                    <a:pt x="107741" y="307042"/>
                  </a:lnTo>
                  <a:lnTo>
                    <a:pt x="157530" y="315074"/>
                  </a:lnTo>
                  <a:lnTo>
                    <a:pt x="162560" y="315074"/>
                  </a:lnTo>
                  <a:lnTo>
                    <a:pt x="112775" y="307042"/>
                  </a:lnTo>
                  <a:lnTo>
                    <a:pt x="69532" y="284678"/>
                  </a:lnTo>
                  <a:lnTo>
                    <a:pt x="35429" y="250576"/>
                  </a:lnTo>
                  <a:lnTo>
                    <a:pt x="13062" y="207332"/>
                  </a:lnTo>
                  <a:lnTo>
                    <a:pt x="5029" y="157543"/>
                  </a:lnTo>
                  <a:lnTo>
                    <a:pt x="13062" y="107748"/>
                  </a:lnTo>
                  <a:lnTo>
                    <a:pt x="35429" y="64500"/>
                  </a:lnTo>
                  <a:lnTo>
                    <a:pt x="69532" y="30397"/>
                  </a:lnTo>
                  <a:lnTo>
                    <a:pt x="112775" y="8031"/>
                  </a:lnTo>
                  <a:lnTo>
                    <a:pt x="162560" y="0"/>
                  </a:lnTo>
                  <a:close/>
                </a:path>
              </a:pathLst>
            </a:custGeom>
            <a:solidFill>
              <a:srgbClr val="FF7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 dirty="0"/>
            </a:p>
          </p:txBody>
        </p:sp>
        <p:sp>
          <p:nvSpPr>
            <p:cNvPr id="12" name="object 25"/>
            <p:cNvSpPr>
              <a:spLocks/>
            </p:cNvSpPr>
            <p:nvPr/>
          </p:nvSpPr>
          <p:spPr bwMode="auto">
            <a:xfrm>
              <a:off x="11164973" y="4910956"/>
              <a:ext cx="320675" cy="320675"/>
            </a:xfrm>
            <a:custGeom>
              <a:avLst/>
              <a:gdLst>
                <a:gd name="T0" fmla="*/ 160045 w 320675"/>
                <a:gd name="T1" fmla="*/ 0 h 320675"/>
                <a:gd name="T2" fmla="*/ 109463 w 320675"/>
                <a:gd name="T3" fmla="*/ 8160 h 320675"/>
                <a:gd name="T4" fmla="*/ 65529 w 320675"/>
                <a:gd name="T5" fmla="*/ 30884 h 320675"/>
                <a:gd name="T6" fmla="*/ 30882 w 320675"/>
                <a:gd name="T7" fmla="*/ 65535 h 320675"/>
                <a:gd name="T8" fmla="*/ 8160 w 320675"/>
                <a:gd name="T9" fmla="*/ 109476 h 320675"/>
                <a:gd name="T10" fmla="*/ 0 w 320675"/>
                <a:gd name="T11" fmla="*/ 160070 h 320675"/>
                <a:gd name="T12" fmla="*/ 8160 w 320675"/>
                <a:gd name="T13" fmla="*/ 210653 h 320675"/>
                <a:gd name="T14" fmla="*/ 30882 w 320675"/>
                <a:gd name="T15" fmla="*/ 254586 h 320675"/>
                <a:gd name="T16" fmla="*/ 65529 w 320675"/>
                <a:gd name="T17" fmla="*/ 289233 h 320675"/>
                <a:gd name="T18" fmla="*/ 109463 w 320675"/>
                <a:gd name="T19" fmla="*/ 311955 h 320675"/>
                <a:gd name="T20" fmla="*/ 160045 w 320675"/>
                <a:gd name="T21" fmla="*/ 320116 h 320675"/>
                <a:gd name="T22" fmla="*/ 210637 w 320675"/>
                <a:gd name="T23" fmla="*/ 311955 h 320675"/>
                <a:gd name="T24" fmla="*/ 254572 w 320675"/>
                <a:gd name="T25" fmla="*/ 289233 h 320675"/>
                <a:gd name="T26" fmla="*/ 289215 w 320675"/>
                <a:gd name="T27" fmla="*/ 254586 h 320675"/>
                <a:gd name="T28" fmla="*/ 311932 w 320675"/>
                <a:gd name="T29" fmla="*/ 210653 h 320675"/>
                <a:gd name="T30" fmla="*/ 320090 w 320675"/>
                <a:gd name="T31" fmla="*/ 160070 h 320675"/>
                <a:gd name="T32" fmla="*/ 311932 w 320675"/>
                <a:gd name="T33" fmla="*/ 109476 h 320675"/>
                <a:gd name="T34" fmla="*/ 289215 w 320675"/>
                <a:gd name="T35" fmla="*/ 65535 h 320675"/>
                <a:gd name="T36" fmla="*/ 254572 w 320675"/>
                <a:gd name="T37" fmla="*/ 30884 h 320675"/>
                <a:gd name="T38" fmla="*/ 210637 w 320675"/>
                <a:gd name="T39" fmla="*/ 8160 h 320675"/>
                <a:gd name="T40" fmla="*/ 160045 w 320675"/>
                <a:gd name="T41" fmla="*/ 0 h 320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0675" h="320675">
                  <a:moveTo>
                    <a:pt x="160045" y="0"/>
                  </a:moveTo>
                  <a:lnTo>
                    <a:pt x="109463" y="8160"/>
                  </a:lnTo>
                  <a:lnTo>
                    <a:pt x="65529" y="30884"/>
                  </a:lnTo>
                  <a:lnTo>
                    <a:pt x="30882" y="65535"/>
                  </a:lnTo>
                  <a:lnTo>
                    <a:pt x="8160" y="109476"/>
                  </a:lnTo>
                  <a:lnTo>
                    <a:pt x="0" y="160070"/>
                  </a:lnTo>
                  <a:lnTo>
                    <a:pt x="8160" y="210653"/>
                  </a:lnTo>
                  <a:lnTo>
                    <a:pt x="30882" y="254586"/>
                  </a:lnTo>
                  <a:lnTo>
                    <a:pt x="65529" y="289233"/>
                  </a:lnTo>
                  <a:lnTo>
                    <a:pt x="109463" y="311955"/>
                  </a:lnTo>
                  <a:lnTo>
                    <a:pt x="160045" y="320116"/>
                  </a:lnTo>
                  <a:lnTo>
                    <a:pt x="210637" y="311955"/>
                  </a:lnTo>
                  <a:lnTo>
                    <a:pt x="254572" y="289233"/>
                  </a:lnTo>
                  <a:lnTo>
                    <a:pt x="289215" y="254586"/>
                  </a:lnTo>
                  <a:lnTo>
                    <a:pt x="311932" y="210653"/>
                  </a:lnTo>
                  <a:lnTo>
                    <a:pt x="320090" y="160070"/>
                  </a:lnTo>
                  <a:lnTo>
                    <a:pt x="311932" y="109476"/>
                  </a:lnTo>
                  <a:lnTo>
                    <a:pt x="289215" y="65535"/>
                  </a:lnTo>
                  <a:lnTo>
                    <a:pt x="254572" y="30884"/>
                  </a:lnTo>
                  <a:lnTo>
                    <a:pt x="210637" y="8160"/>
                  </a:lnTo>
                  <a:lnTo>
                    <a:pt x="160045" y="0"/>
                  </a:lnTo>
                  <a:close/>
                </a:path>
              </a:pathLst>
            </a:custGeom>
            <a:solidFill>
              <a:srgbClr val="FF6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 dirty="0"/>
            </a:p>
          </p:txBody>
        </p:sp>
      </p:grpSp>
      <p:sp>
        <p:nvSpPr>
          <p:cNvPr id="13" name="object 26"/>
          <p:cNvSpPr>
            <a:spLocks/>
          </p:cNvSpPr>
          <p:nvPr/>
        </p:nvSpPr>
        <p:spPr bwMode="auto">
          <a:xfrm>
            <a:off x="685800" y="6342063"/>
            <a:ext cx="1327150" cy="515937"/>
          </a:xfrm>
          <a:custGeom>
            <a:avLst/>
            <a:gdLst>
              <a:gd name="T0" fmla="*/ 663599 w 1327150"/>
              <a:gd name="T1" fmla="*/ 0 h 516254"/>
              <a:gd name="T2" fmla="*/ 612354 w 1327150"/>
              <a:gd name="T3" fmla="*/ 1866 h 516254"/>
              <a:gd name="T4" fmla="*/ 562310 w 1327150"/>
              <a:gd name="T5" fmla="*/ 7416 h 516254"/>
              <a:gd name="T6" fmla="*/ 513370 w 1327150"/>
              <a:gd name="T7" fmla="*/ 16513 h 516254"/>
              <a:gd name="T8" fmla="*/ 465682 w 1327150"/>
              <a:gd name="T9" fmla="*/ 29019 h 516254"/>
              <a:gd name="T10" fmla="*/ 419391 w 1327150"/>
              <a:gd name="T11" fmla="*/ 44800 h 516254"/>
              <a:gd name="T12" fmla="*/ 374531 w 1327150"/>
              <a:gd name="T13" fmla="*/ 63773 h 516254"/>
              <a:gd name="T14" fmla="*/ 331495 w 1327150"/>
              <a:gd name="T15" fmla="*/ 85687 h 516254"/>
              <a:gd name="T16" fmla="*/ 290293 w 1327150"/>
              <a:gd name="T17" fmla="*/ 110460 h 516254"/>
              <a:gd name="T18" fmla="*/ 251070 w 1327150"/>
              <a:gd name="T19" fmla="*/ 137956 h 516254"/>
              <a:gd name="T20" fmla="*/ 213972 w 1327150"/>
              <a:gd name="T21" fmla="*/ 168038 h 516254"/>
              <a:gd name="T22" fmla="*/ 179145 w 1327150"/>
              <a:gd name="T23" fmla="*/ 200571 h 516254"/>
              <a:gd name="T24" fmla="*/ 146599 w 1327150"/>
              <a:gd name="T25" fmla="*/ 235412 h 516254"/>
              <a:gd name="T26" fmla="*/ 116505 w 1327150"/>
              <a:gd name="T27" fmla="*/ 272526 h 516254"/>
              <a:gd name="T28" fmla="*/ 89000 w 1327150"/>
              <a:gd name="T29" fmla="*/ 311768 h 516254"/>
              <a:gd name="T30" fmla="*/ 64220 w 1327150"/>
              <a:gd name="T31" fmla="*/ 352990 h 516254"/>
              <a:gd name="T32" fmla="*/ 42302 w 1327150"/>
              <a:gd name="T33" fmla="*/ 396048 h 516254"/>
              <a:gd name="T34" fmla="*/ 23384 w 1327150"/>
              <a:gd name="T35" fmla="*/ 440796 h 516254"/>
              <a:gd name="T36" fmla="*/ 7603 w 1327150"/>
              <a:gd name="T37" fmla="*/ 487087 h 516254"/>
              <a:gd name="T38" fmla="*/ 0 w 1327150"/>
              <a:gd name="T39" fmla="*/ 516079 h 516254"/>
              <a:gd name="T40" fmla="*/ 335043 w 1327150"/>
              <a:gd name="T41" fmla="*/ 516079 h 516254"/>
              <a:gd name="T42" fmla="*/ 345943 w 1327150"/>
              <a:gd name="T43" fmla="*/ 495061 h 516254"/>
              <a:gd name="T44" fmla="*/ 371752 w 1327150"/>
              <a:gd name="T45" fmla="*/ 457513 h 516254"/>
              <a:gd name="T46" fmla="*/ 401941 w 1327150"/>
              <a:gd name="T47" fmla="*/ 423341 h 516254"/>
              <a:gd name="T48" fmla="*/ 437583 w 1327150"/>
              <a:gd name="T49" fmla="*/ 392012 h 516254"/>
              <a:gd name="T50" fmla="*/ 476873 w 1327150"/>
              <a:gd name="T51" fmla="*/ 365443 h 516254"/>
              <a:gd name="T52" fmla="*/ 519453 w 1327150"/>
              <a:gd name="T53" fmla="*/ 344049 h 516254"/>
              <a:gd name="T54" fmla="*/ 564965 w 1327150"/>
              <a:gd name="T55" fmla="*/ 328243 h 516254"/>
              <a:gd name="T56" fmla="*/ 613052 w 1327150"/>
              <a:gd name="T57" fmla="*/ 318438 h 516254"/>
              <a:gd name="T58" fmla="*/ 663358 w 1327150"/>
              <a:gd name="T59" fmla="*/ 315048 h 516254"/>
              <a:gd name="T60" fmla="*/ 1239784 w 1327150"/>
              <a:gd name="T61" fmla="*/ 315048 h 516254"/>
              <a:gd name="T62" fmla="*/ 1239254 w 1327150"/>
              <a:gd name="T63" fmla="*/ 314157 h 516254"/>
              <a:gd name="T64" fmla="*/ 1211337 w 1327150"/>
              <a:gd name="T65" fmla="*/ 274037 h 516254"/>
              <a:gd name="T66" fmla="*/ 1180723 w 1327150"/>
              <a:gd name="T67" fmla="*/ 236123 h 516254"/>
              <a:gd name="T68" fmla="*/ 1147558 w 1327150"/>
              <a:gd name="T69" fmla="*/ 200571 h 516254"/>
              <a:gd name="T70" fmla="*/ 1112708 w 1327150"/>
              <a:gd name="T71" fmla="*/ 168019 h 516254"/>
              <a:gd name="T72" fmla="*/ 1075584 w 1327150"/>
              <a:gd name="T73" fmla="*/ 137922 h 516254"/>
              <a:gd name="T74" fmla="*/ 1036333 w 1327150"/>
              <a:gd name="T75" fmla="*/ 110414 h 516254"/>
              <a:gd name="T76" fmla="*/ 995101 w 1327150"/>
              <a:gd name="T77" fmla="*/ 85634 h 516254"/>
              <a:gd name="T78" fmla="*/ 952167 w 1327150"/>
              <a:gd name="T79" fmla="*/ 63773 h 516254"/>
              <a:gd name="T80" fmla="*/ 907441 w 1327150"/>
              <a:gd name="T81" fmla="*/ 44856 h 516254"/>
              <a:gd name="T82" fmla="*/ 861173 w 1327150"/>
              <a:gd name="T83" fmla="*/ 29072 h 516254"/>
              <a:gd name="T84" fmla="*/ 813509 w 1327150"/>
              <a:gd name="T85" fmla="*/ 16558 h 516254"/>
              <a:gd name="T86" fmla="*/ 764594 w 1327150"/>
              <a:gd name="T87" fmla="*/ 7450 h 516254"/>
              <a:gd name="T88" fmla="*/ 714576 w 1327150"/>
              <a:gd name="T89" fmla="*/ 1885 h 516254"/>
              <a:gd name="T90" fmla="*/ 663599 w 1327150"/>
              <a:gd name="T91" fmla="*/ 0 h 516254"/>
              <a:gd name="T92" fmla="*/ 1239784 w 1327150"/>
              <a:gd name="T93" fmla="*/ 315048 h 516254"/>
              <a:gd name="T94" fmla="*/ 663358 w 1327150"/>
              <a:gd name="T95" fmla="*/ 315048 h 516254"/>
              <a:gd name="T96" fmla="*/ 713668 w 1327150"/>
              <a:gd name="T97" fmla="*/ 318438 h 516254"/>
              <a:gd name="T98" fmla="*/ 761757 w 1327150"/>
              <a:gd name="T99" fmla="*/ 328243 h 516254"/>
              <a:gd name="T100" fmla="*/ 807269 w 1327150"/>
              <a:gd name="T101" fmla="*/ 344049 h 516254"/>
              <a:gd name="T102" fmla="*/ 849849 w 1327150"/>
              <a:gd name="T103" fmla="*/ 365443 h 516254"/>
              <a:gd name="T104" fmla="*/ 889141 w 1327150"/>
              <a:gd name="T105" fmla="*/ 392012 h 516254"/>
              <a:gd name="T106" fmla="*/ 924787 w 1327150"/>
              <a:gd name="T107" fmla="*/ 423341 h 516254"/>
              <a:gd name="T108" fmla="*/ 956121 w 1327150"/>
              <a:gd name="T109" fmla="*/ 458988 h 516254"/>
              <a:gd name="T110" fmla="*/ 982691 w 1327150"/>
              <a:gd name="T111" fmla="*/ 498279 h 516254"/>
              <a:gd name="T112" fmla="*/ 991634 w 1327150"/>
              <a:gd name="T113" fmla="*/ 516079 h 516254"/>
              <a:gd name="T114" fmla="*/ 1326680 w 1327150"/>
              <a:gd name="T115" fmla="*/ 516079 h 516254"/>
              <a:gd name="T116" fmla="*/ 1321040 w 1327150"/>
              <a:gd name="T117" fmla="*/ 493599 h 516254"/>
              <a:gd name="T118" fmla="*/ 1305366 w 1327150"/>
              <a:gd name="T119" fmla="*/ 446204 h 516254"/>
              <a:gd name="T120" fmla="*/ 1286413 w 1327150"/>
              <a:gd name="T121" fmla="*/ 400396 h 516254"/>
              <a:gd name="T122" fmla="*/ 1264328 w 1327150"/>
              <a:gd name="T123" fmla="*/ 356328 h 516254"/>
              <a:gd name="T124" fmla="*/ 1239784 w 1327150"/>
              <a:gd name="T125" fmla="*/ 315048 h 516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27150" h="516254">
                <a:moveTo>
                  <a:pt x="663599" y="0"/>
                </a:moveTo>
                <a:lnTo>
                  <a:pt x="612354" y="1866"/>
                </a:lnTo>
                <a:lnTo>
                  <a:pt x="562310" y="7416"/>
                </a:lnTo>
                <a:lnTo>
                  <a:pt x="513370" y="16513"/>
                </a:lnTo>
                <a:lnTo>
                  <a:pt x="465682" y="29019"/>
                </a:lnTo>
                <a:lnTo>
                  <a:pt x="419391" y="44800"/>
                </a:lnTo>
                <a:lnTo>
                  <a:pt x="374531" y="63773"/>
                </a:lnTo>
                <a:lnTo>
                  <a:pt x="331495" y="85687"/>
                </a:lnTo>
                <a:lnTo>
                  <a:pt x="290293" y="110460"/>
                </a:lnTo>
                <a:lnTo>
                  <a:pt x="251070" y="137956"/>
                </a:lnTo>
                <a:lnTo>
                  <a:pt x="213972" y="168038"/>
                </a:lnTo>
                <a:lnTo>
                  <a:pt x="179145" y="200571"/>
                </a:lnTo>
                <a:lnTo>
                  <a:pt x="146599" y="235412"/>
                </a:lnTo>
                <a:lnTo>
                  <a:pt x="116505" y="272526"/>
                </a:lnTo>
                <a:lnTo>
                  <a:pt x="89000" y="311768"/>
                </a:lnTo>
                <a:lnTo>
                  <a:pt x="64220" y="352990"/>
                </a:lnTo>
                <a:lnTo>
                  <a:pt x="42302" y="396048"/>
                </a:lnTo>
                <a:lnTo>
                  <a:pt x="23384" y="440796"/>
                </a:lnTo>
                <a:lnTo>
                  <a:pt x="7603" y="487087"/>
                </a:lnTo>
                <a:lnTo>
                  <a:pt x="0" y="516079"/>
                </a:lnTo>
                <a:lnTo>
                  <a:pt x="335043" y="516079"/>
                </a:lnTo>
                <a:lnTo>
                  <a:pt x="345943" y="495061"/>
                </a:lnTo>
                <a:lnTo>
                  <a:pt x="371752" y="457513"/>
                </a:lnTo>
                <a:lnTo>
                  <a:pt x="401941" y="423341"/>
                </a:lnTo>
                <a:lnTo>
                  <a:pt x="437583" y="392012"/>
                </a:lnTo>
                <a:lnTo>
                  <a:pt x="476873" y="365443"/>
                </a:lnTo>
                <a:lnTo>
                  <a:pt x="519453" y="344049"/>
                </a:lnTo>
                <a:lnTo>
                  <a:pt x="564965" y="328243"/>
                </a:lnTo>
                <a:lnTo>
                  <a:pt x="613052" y="318438"/>
                </a:lnTo>
                <a:lnTo>
                  <a:pt x="663358" y="315048"/>
                </a:lnTo>
                <a:lnTo>
                  <a:pt x="1239784" y="315048"/>
                </a:lnTo>
                <a:lnTo>
                  <a:pt x="1239254" y="314157"/>
                </a:lnTo>
                <a:lnTo>
                  <a:pt x="1211337" y="274037"/>
                </a:lnTo>
                <a:lnTo>
                  <a:pt x="1180723" y="236123"/>
                </a:lnTo>
                <a:lnTo>
                  <a:pt x="1147558" y="200571"/>
                </a:lnTo>
                <a:lnTo>
                  <a:pt x="1112708" y="168019"/>
                </a:lnTo>
                <a:lnTo>
                  <a:pt x="1075584" y="137922"/>
                </a:lnTo>
                <a:lnTo>
                  <a:pt x="1036333" y="110414"/>
                </a:lnTo>
                <a:lnTo>
                  <a:pt x="995101" y="85634"/>
                </a:lnTo>
                <a:lnTo>
                  <a:pt x="952167" y="63773"/>
                </a:lnTo>
                <a:lnTo>
                  <a:pt x="907441" y="44856"/>
                </a:lnTo>
                <a:lnTo>
                  <a:pt x="861173" y="29072"/>
                </a:lnTo>
                <a:lnTo>
                  <a:pt x="813509" y="16558"/>
                </a:lnTo>
                <a:lnTo>
                  <a:pt x="764594" y="7450"/>
                </a:lnTo>
                <a:lnTo>
                  <a:pt x="714576" y="1885"/>
                </a:lnTo>
                <a:lnTo>
                  <a:pt x="663599" y="0"/>
                </a:lnTo>
                <a:close/>
              </a:path>
              <a:path w="1327150" h="516254">
                <a:moveTo>
                  <a:pt x="1239784" y="315048"/>
                </a:moveTo>
                <a:lnTo>
                  <a:pt x="663358" y="315048"/>
                </a:lnTo>
                <a:lnTo>
                  <a:pt x="713668" y="318438"/>
                </a:lnTo>
                <a:lnTo>
                  <a:pt x="761757" y="328243"/>
                </a:lnTo>
                <a:lnTo>
                  <a:pt x="807269" y="344049"/>
                </a:lnTo>
                <a:lnTo>
                  <a:pt x="849849" y="365443"/>
                </a:lnTo>
                <a:lnTo>
                  <a:pt x="889141" y="392012"/>
                </a:lnTo>
                <a:lnTo>
                  <a:pt x="924787" y="423341"/>
                </a:lnTo>
                <a:lnTo>
                  <a:pt x="956121" y="458988"/>
                </a:lnTo>
                <a:lnTo>
                  <a:pt x="982691" y="498279"/>
                </a:lnTo>
                <a:lnTo>
                  <a:pt x="991634" y="516079"/>
                </a:lnTo>
                <a:lnTo>
                  <a:pt x="1326680" y="516079"/>
                </a:lnTo>
                <a:lnTo>
                  <a:pt x="1321040" y="493599"/>
                </a:lnTo>
                <a:lnTo>
                  <a:pt x="1305366" y="446204"/>
                </a:lnTo>
                <a:lnTo>
                  <a:pt x="1286413" y="400396"/>
                </a:lnTo>
                <a:lnTo>
                  <a:pt x="1264328" y="356328"/>
                </a:lnTo>
                <a:lnTo>
                  <a:pt x="1239784" y="315048"/>
                </a:lnTo>
                <a:close/>
              </a:path>
            </a:pathLst>
          </a:custGeom>
          <a:solidFill>
            <a:srgbClr val="FF7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pic>
        <p:nvPicPr>
          <p:cNvPr id="14" name="Picture 10" descr="Logo&#10;&#10;Description automatically generate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5825" y="381000"/>
            <a:ext cx="7493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Placeholder 27">
            <a:extLst>
              <a:ext uri="{FF2B5EF4-FFF2-40B4-BE49-F238E27FC236}">
                <a16:creationId xmlns:a16="http://schemas.microsoft.com/office/drawing/2014/main" id="{A485465A-FCB1-F12F-F54A-7BA2C95543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99122" y="6324600"/>
            <a:ext cx="2895600" cy="3810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98C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8C7B2F66-AFE5-2E76-1CEB-65E893FB63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914400"/>
            <a:ext cx="9296400" cy="776104"/>
          </a:xfrm>
          <a:prstGeom prst="rect">
            <a:avLst/>
          </a:prstGeom>
        </p:spPr>
        <p:txBody>
          <a:bodyPr/>
          <a:lstStyle>
            <a:lvl1pPr>
              <a:defRPr sz="4200" b="1">
                <a:solidFill>
                  <a:srgbClr val="4D00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8513C4F6-17C2-5F2F-B1CA-85895DACD3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0" y="2286000"/>
            <a:ext cx="8382000" cy="35814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898C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>
                <a:solidFill>
                  <a:srgbClr val="898C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>
                <a:solidFill>
                  <a:srgbClr val="898C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>
                <a:solidFill>
                  <a:srgbClr val="898C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>
                <a:solidFill>
                  <a:srgbClr val="898C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560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g object 16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12191695 w 12192000"/>
              <a:gd name="T1" fmla="*/ 0 h 6858000"/>
              <a:gd name="T2" fmla="*/ 0 w 12192000"/>
              <a:gd name="T3" fmla="*/ 0 h 6858000"/>
              <a:gd name="T4" fmla="*/ 0 w 12192000"/>
              <a:gd name="T5" fmla="*/ 6858000 h 6858000"/>
              <a:gd name="T6" fmla="*/ 12191695 w 12192000"/>
              <a:gd name="T7" fmla="*/ 6858000 h 6858000"/>
              <a:gd name="T8" fmla="*/ 12191695 w 12192000"/>
              <a:gd name="T9" fmla="*/ 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92000" h="6858000">
                <a:moveTo>
                  <a:pt x="12191695" y="0"/>
                </a:moveTo>
                <a:lnTo>
                  <a:pt x="0" y="0"/>
                </a:lnTo>
                <a:lnTo>
                  <a:pt x="0" y="6858000"/>
                </a:lnTo>
                <a:lnTo>
                  <a:pt x="12191695" y="6858000"/>
                </a:lnTo>
                <a:lnTo>
                  <a:pt x="12191695" y="0"/>
                </a:lnTo>
                <a:close/>
              </a:path>
            </a:pathLst>
          </a:custGeom>
          <a:solidFill>
            <a:srgbClr val="4D00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pic>
        <p:nvPicPr>
          <p:cNvPr id="6" name="object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1192213"/>
            <a:ext cx="4475163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ject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2205038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Logo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2638" y="374650"/>
            <a:ext cx="852487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1000" y="3013501"/>
            <a:ext cx="11429999" cy="83099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5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765E51E-D97C-2E00-7DAD-6524866EC4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6113417"/>
            <a:ext cx="55626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6003155F-72EA-7589-6FC2-932F73DD8B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99122" y="6324600"/>
            <a:ext cx="2895600" cy="3810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49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612BD-B5F1-D9A0-C5A8-CA1B94C24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40CB3-4792-9E0F-619D-38ABB1C10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9B688-D744-B9C3-1EC0-02BAEC7DD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9F59-0434-4D27-8B4C-B3E3F17404B6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3BEC1-A32B-8E8A-5FFC-AF2EC39F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E02D0-EDD7-D45F-C66D-8B5A648B9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FF85C-DA21-4416-BEE3-AB5413C015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372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51F23-D0E6-2F91-44F6-C5526FB61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46429-DA07-8AEE-8DF0-46412E3DC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8B4B8-98EC-4F74-A2F2-503A35DC4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9F59-0434-4D27-8B4C-B3E3F17404B6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E8451-EC98-A8CF-4E15-FC086BF47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5CB6C-2FFA-78F9-3B65-FB9D688F2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FF85C-DA21-4416-BEE3-AB5413C015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702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1D30A-570D-7C59-3FCB-44200E48F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5E77C-9EF0-631F-0FD4-EDBB6D4759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4137DB-698E-2D4E-089C-9EBA3114B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687513-EB41-0E23-CB7F-F6EFA7BAF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9F59-0434-4D27-8B4C-B3E3F17404B6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9F2B06-14B5-857B-86E7-CF10E0A5B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64E9E4-A9D4-B7E3-226F-FB891BE58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FF85C-DA21-4416-BEE3-AB5413C015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104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E18AC-B60E-CB8E-AEAC-17957E7D5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E8924-FD71-0B09-EB0E-56371C9CE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FF4849-B1FE-E281-2348-E1E424B43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DFC46C-1665-8B11-F828-8BD698D661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5FBD22-DE1B-4C02-EE47-72FC6339F8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DC084F-F315-BD9A-1BFA-E711B27D6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9F59-0434-4D27-8B4C-B3E3F17404B6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02C0D8-4FF4-C082-FA2D-2BEA43F53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4710C0-5F7C-3108-CE1D-C07BE1839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FF85C-DA21-4416-BEE3-AB5413C015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814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31C5E-A847-B25B-E829-0794483A4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FF4C21-8D19-1AB3-1501-76312A4DA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9F59-0434-4D27-8B4C-B3E3F17404B6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B42878-B7B5-1F60-FCAA-61B1145EC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3B1339-3C92-2413-988D-CB01B4DE4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FF85C-DA21-4416-BEE3-AB5413C015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730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3B8EA9-2513-C489-3159-C257339C5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9F59-0434-4D27-8B4C-B3E3F17404B6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15CD81-2302-F977-9268-877D7B259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2B3E4-4B83-E628-0DB3-F74C64BDD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FF85C-DA21-4416-BEE3-AB5413C015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72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63F7E-BFDB-F715-48E7-689812985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8BCED-DEFE-5CA2-9D49-592D485E1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003E1A-CFCC-D0FA-504E-F2F60266B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8BABF3-E1C5-F1BB-4E81-98529AD52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9F59-0434-4D27-8B4C-B3E3F17404B6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8FC2AB-E2A6-4492-3474-C101A4098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86CF14-724D-CCC7-7FB1-F92428BE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FF85C-DA21-4416-BEE3-AB5413C015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99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FCD44-641F-E8D8-D547-56296A87E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9C7305-114B-8D86-A681-E3A9FCB0E2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8A284D-72A1-93C0-4A5C-BCD92C9F7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DA259D-E01B-8F3A-0312-F85EB5849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9F59-0434-4D27-8B4C-B3E3F17404B6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5C1E5-3AFF-8190-F59A-6F6932142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32738E-3266-B97D-83D8-D6330A962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FF85C-DA21-4416-BEE3-AB5413C015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533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0BF064-90A5-146A-3D45-3CBE8A7A8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DB14C-F036-88CC-8D9C-E22B2E998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5BD7AB-5053-CF22-DBCD-BFDF07BDB3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F29F59-0434-4D27-8B4C-B3E3F17404B6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F4FA9-1215-563A-CB4A-AFE959618B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36960A-294C-95C3-BB49-986CE43915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6FF85C-DA21-4416-BEE3-AB5413C015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78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207568" y="404664"/>
            <a:ext cx="7121258" cy="801566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49267F"/>
                </a:solidFill>
              </a:rPr>
              <a:t>Membership at Bolton CVS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91950" y="1060200"/>
            <a:ext cx="11243338" cy="587132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b="0" dirty="0">
                <a:solidFill>
                  <a:srgbClr val="49267F"/>
                </a:solidFill>
              </a:rPr>
              <a:t>Membership is free of charge and simple to apply.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b="0" dirty="0">
                <a:solidFill>
                  <a:srgbClr val="49267F"/>
                </a:solidFill>
              </a:rPr>
              <a:t>We have two levels of membership: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b="0" dirty="0">
              <a:solidFill>
                <a:srgbClr val="49267F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b="0" dirty="0">
              <a:solidFill>
                <a:srgbClr val="49267F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b="0" dirty="0">
              <a:solidFill>
                <a:srgbClr val="49267F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b="0" dirty="0">
              <a:solidFill>
                <a:srgbClr val="49267F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b="0" dirty="0">
                <a:solidFill>
                  <a:srgbClr val="49267F"/>
                </a:solidFill>
              </a:rPr>
              <a:t>Steps to becoming a member:</a:t>
            </a:r>
          </a:p>
          <a:p>
            <a:pPr marL="2286000" lvl="4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49267F"/>
                </a:solidFill>
              </a:rPr>
              <a:t>SUBMIT APPLICATION VIA ONLINE FORM </a:t>
            </a:r>
          </a:p>
          <a:p>
            <a:pPr marL="2286000" lvl="4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49267F"/>
                </a:solidFill>
              </a:rPr>
              <a:t>APPLICATION CHECK VIA PHONE CALL  </a:t>
            </a:r>
          </a:p>
          <a:p>
            <a:pPr marL="2286000" lvl="4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49267F"/>
                </a:solidFill>
              </a:rPr>
              <a:t>SUBMISSION TO BOARD OF TRUSTEES FOR AGREEMENT</a:t>
            </a:r>
          </a:p>
          <a:p>
            <a:pPr marL="2286000" lvl="4" indent="-457200">
              <a:lnSpc>
                <a:spcPct val="150000"/>
              </a:lnSpc>
              <a:buFont typeface="+mj-lt"/>
              <a:buAutoNum type="arabicPeriod"/>
            </a:pPr>
            <a:endParaRPr lang="en-GB" sz="2000" b="0" dirty="0">
              <a:solidFill>
                <a:srgbClr val="49267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3514B5-F55A-8EB2-E9EA-F20ECBC04C88}"/>
              </a:ext>
            </a:extLst>
          </p:cNvPr>
          <p:cNvSpPr/>
          <p:nvPr/>
        </p:nvSpPr>
        <p:spPr>
          <a:xfrm>
            <a:off x="391950" y="2286000"/>
            <a:ext cx="5387058" cy="1956816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lnSpc>
                <a:spcPct val="150000"/>
              </a:lnSpc>
              <a:buNone/>
            </a:pPr>
            <a:endParaRPr lang="en-US" sz="1800" b="0" dirty="0">
              <a:solidFill>
                <a:srgbClr val="49267F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bg1"/>
                </a:solidFill>
              </a:rPr>
              <a:t>Full Membership: </a:t>
            </a:r>
            <a:r>
              <a:rPr lang="en-US" sz="1800" b="0" dirty="0">
                <a:solidFill>
                  <a:schemeClr val="bg1"/>
                </a:solidFill>
              </a:rPr>
              <a:t>is open to any constituted voluntary and community group or </a:t>
            </a:r>
            <a:r>
              <a:rPr lang="en-US" sz="1800" b="0" dirty="0" err="1">
                <a:solidFill>
                  <a:schemeClr val="bg1"/>
                </a:solidFill>
              </a:rPr>
              <a:t>organisation</a:t>
            </a:r>
            <a:r>
              <a:rPr lang="en-US" sz="1800" b="0" dirty="0">
                <a:solidFill>
                  <a:schemeClr val="bg1"/>
                </a:solidFill>
              </a:rPr>
              <a:t> based in and operating within the Borough of Bolton which is sympathetic to our mission and values</a:t>
            </a:r>
          </a:p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8BE297-249E-279E-9EAF-8F4980D2A009}"/>
              </a:ext>
            </a:extLst>
          </p:cNvPr>
          <p:cNvSpPr/>
          <p:nvPr/>
        </p:nvSpPr>
        <p:spPr>
          <a:xfrm>
            <a:off x="6400630" y="2286000"/>
            <a:ext cx="5387058" cy="1956816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bg1"/>
                </a:solidFill>
              </a:rPr>
              <a:t>Associate Membership: </a:t>
            </a:r>
            <a:r>
              <a:rPr lang="en-US" sz="1800" b="0" dirty="0">
                <a:solidFill>
                  <a:schemeClr val="bg1"/>
                </a:solidFill>
              </a:rPr>
              <a:t>is open to </a:t>
            </a:r>
            <a:r>
              <a:rPr lang="en-US" sz="1800" b="0" dirty="0" err="1">
                <a:solidFill>
                  <a:schemeClr val="bg1"/>
                </a:solidFill>
              </a:rPr>
              <a:t>organisations</a:t>
            </a:r>
            <a:r>
              <a:rPr lang="en-US" sz="1800" b="0" dirty="0">
                <a:solidFill>
                  <a:schemeClr val="bg1"/>
                </a:solidFill>
              </a:rPr>
              <a:t> and individuals who are sympathetic to our purpose and values but who do not qualify for our </a:t>
            </a:r>
            <a:r>
              <a:rPr lang="en-US" sz="1800" b="0" dirty="0" err="1">
                <a:solidFill>
                  <a:schemeClr val="bg1"/>
                </a:solidFill>
              </a:rPr>
              <a:t>ful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6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E85B5-19CE-B872-6271-F51B6B74B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1">
            <a:extLst>
              <a:ext uri="{FF2B5EF4-FFF2-40B4-BE49-F238E27FC236}">
                <a16:creationId xmlns:a16="http://schemas.microsoft.com/office/drawing/2014/main" id="{B0DFD379-6715-611C-CB3A-749C692855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81000" y="3151265"/>
            <a:ext cx="11430000" cy="1045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28800" dirty="0">
                <a:latin typeface="Arial" panose="020B0604020202020204" pitchFamily="34" charset="0"/>
                <a:cs typeface="Arial" panose="020B0604020202020204" pitchFamily="34" charset="0"/>
              </a:rPr>
              <a:t>The Red Lane Growing Project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7172" name="Text Placeholder 3">
            <a:extLst>
              <a:ext uri="{FF2B5EF4-FFF2-40B4-BE49-F238E27FC236}">
                <a16:creationId xmlns:a16="http://schemas.microsoft.com/office/drawing/2014/main" id="{BB7C3BE5-11C4-E251-1011-13BAB8E599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8899525" y="6324600"/>
            <a:ext cx="2895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/>
              <a:t>27.07.23</a:t>
            </a:r>
          </a:p>
        </p:txBody>
      </p:sp>
    </p:spTree>
    <p:extLst>
      <p:ext uri="{BB962C8B-B14F-4D97-AF65-F5344CB8AC3E}">
        <p14:creationId xmlns:p14="http://schemas.microsoft.com/office/powerpoint/2010/main" val="3863206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0C1A5C-CC99-A6E1-817B-65271B8FE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1">
            <a:extLst>
              <a:ext uri="{FF2B5EF4-FFF2-40B4-BE49-F238E27FC236}">
                <a16:creationId xmlns:a16="http://schemas.microsoft.com/office/drawing/2014/main" id="{2C1F40B1-06BD-1FAD-8296-90D09F1F51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81000" y="3151265"/>
            <a:ext cx="11430000" cy="1045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28800" dirty="0">
                <a:latin typeface="Arial" panose="020B0604020202020204" pitchFamily="34" charset="0"/>
                <a:cs typeface="Arial" panose="020B0604020202020204" pitchFamily="34" charset="0"/>
              </a:rPr>
              <a:t>Tom </a:t>
            </a:r>
            <a:r>
              <a:rPr lang="en-US" altLang="en-US" sz="28800" dirty="0" err="1">
                <a:latin typeface="Arial" panose="020B0604020202020204" pitchFamily="34" charset="0"/>
                <a:cs typeface="Arial" panose="020B0604020202020204" pitchFamily="34" charset="0"/>
              </a:rPr>
              <a:t>Mulenge</a:t>
            </a:r>
            <a:r>
              <a:rPr lang="en-US" altLang="en-US" sz="28800" dirty="0">
                <a:latin typeface="Arial" panose="020B0604020202020204" pitchFamily="34" charset="0"/>
                <a:cs typeface="Arial" panose="020B0604020202020204" pitchFamily="34" charset="0"/>
              </a:rPr>
              <a:t> Music CIC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7172" name="Text Placeholder 3">
            <a:extLst>
              <a:ext uri="{FF2B5EF4-FFF2-40B4-BE49-F238E27FC236}">
                <a16:creationId xmlns:a16="http://schemas.microsoft.com/office/drawing/2014/main" id="{F6B00668-5AE1-1628-3748-E3C89F6317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8899525" y="6324600"/>
            <a:ext cx="2895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/>
              <a:t>27.07.23</a:t>
            </a:r>
          </a:p>
        </p:txBody>
      </p:sp>
    </p:spTree>
    <p:extLst>
      <p:ext uri="{BB962C8B-B14F-4D97-AF65-F5344CB8AC3E}">
        <p14:creationId xmlns:p14="http://schemas.microsoft.com/office/powerpoint/2010/main" val="621666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CE30A-C971-ED00-C775-A14F79D56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1">
            <a:extLst>
              <a:ext uri="{FF2B5EF4-FFF2-40B4-BE49-F238E27FC236}">
                <a16:creationId xmlns:a16="http://schemas.microsoft.com/office/drawing/2014/main" id="{24385A01-82F8-4B60-5DFA-BC9D4FC60B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81000" y="3151265"/>
            <a:ext cx="11430000" cy="1045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28800" dirty="0">
                <a:latin typeface="Arial" panose="020B0604020202020204" pitchFamily="34" charset="0"/>
                <a:cs typeface="Arial" panose="020B0604020202020204" pitchFamily="34" charset="0"/>
              </a:rPr>
              <a:t>Unity Drama Group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7172" name="Text Placeholder 3">
            <a:extLst>
              <a:ext uri="{FF2B5EF4-FFF2-40B4-BE49-F238E27FC236}">
                <a16:creationId xmlns:a16="http://schemas.microsoft.com/office/drawing/2014/main" id="{6A3C9898-D1F4-4217-40EA-142627D763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8899525" y="6324600"/>
            <a:ext cx="2895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/>
              <a:t>27.07.23</a:t>
            </a:r>
          </a:p>
        </p:txBody>
      </p:sp>
    </p:spTree>
    <p:extLst>
      <p:ext uri="{BB962C8B-B14F-4D97-AF65-F5344CB8AC3E}">
        <p14:creationId xmlns:p14="http://schemas.microsoft.com/office/powerpoint/2010/main" val="1843946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DEA8A-2206-9A0E-C3B1-DB86B0F01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1">
            <a:extLst>
              <a:ext uri="{FF2B5EF4-FFF2-40B4-BE49-F238E27FC236}">
                <a16:creationId xmlns:a16="http://schemas.microsoft.com/office/drawing/2014/main" id="{3CBA5AE7-CB8A-88FA-5E2E-E7C228A6A8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81000" y="3151265"/>
            <a:ext cx="11430000" cy="1045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28800" dirty="0">
                <a:latin typeface="Arial" panose="020B0604020202020204" pitchFamily="34" charset="0"/>
                <a:cs typeface="Arial" panose="020B0604020202020204" pitchFamily="34" charset="0"/>
              </a:rPr>
              <a:t>The Redeemed of the Lord Ministry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7172" name="Text Placeholder 3">
            <a:extLst>
              <a:ext uri="{FF2B5EF4-FFF2-40B4-BE49-F238E27FC236}">
                <a16:creationId xmlns:a16="http://schemas.microsoft.com/office/drawing/2014/main" id="{5BDB327F-429D-FAC1-B82A-DD2CDF2E71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8899525" y="6324600"/>
            <a:ext cx="2895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/>
              <a:t>27.07.23</a:t>
            </a:r>
          </a:p>
        </p:txBody>
      </p:sp>
    </p:spTree>
    <p:extLst>
      <p:ext uri="{BB962C8B-B14F-4D97-AF65-F5344CB8AC3E}">
        <p14:creationId xmlns:p14="http://schemas.microsoft.com/office/powerpoint/2010/main" val="2841506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FC6A4-D270-59B7-FF74-7827D86D9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1">
            <a:extLst>
              <a:ext uri="{FF2B5EF4-FFF2-40B4-BE49-F238E27FC236}">
                <a16:creationId xmlns:a16="http://schemas.microsoft.com/office/drawing/2014/main" id="{B6DB53AE-A84C-E08C-3F68-33ED88A49B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81000" y="3151265"/>
            <a:ext cx="11430000" cy="1045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28800" dirty="0">
                <a:latin typeface="Arial" panose="020B0604020202020204" pitchFamily="34" charset="0"/>
                <a:cs typeface="Arial" panose="020B0604020202020204" pitchFamily="34" charset="0"/>
              </a:rPr>
              <a:t>Revive CIO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7172" name="Text Placeholder 3">
            <a:extLst>
              <a:ext uri="{FF2B5EF4-FFF2-40B4-BE49-F238E27FC236}">
                <a16:creationId xmlns:a16="http://schemas.microsoft.com/office/drawing/2014/main" id="{47F3137B-701F-3371-9EA0-04E68ECD65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8899525" y="6324600"/>
            <a:ext cx="2895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/>
              <a:t>27.07.23</a:t>
            </a:r>
          </a:p>
        </p:txBody>
      </p:sp>
    </p:spTree>
    <p:extLst>
      <p:ext uri="{BB962C8B-B14F-4D97-AF65-F5344CB8AC3E}">
        <p14:creationId xmlns:p14="http://schemas.microsoft.com/office/powerpoint/2010/main" val="3554010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901952" y="726810"/>
            <a:ext cx="7534992" cy="1440160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solidFill>
                  <a:srgbClr val="49267F"/>
                </a:solidFill>
              </a:rPr>
              <a:t>Membership</a:t>
            </a:r>
            <a:r>
              <a:rPr lang="en-GB" dirty="0">
                <a:solidFill>
                  <a:srgbClr val="24272A"/>
                </a:solidFill>
              </a:rPr>
              <a:t> </a:t>
            </a:r>
            <a:r>
              <a:rPr lang="en-GB" dirty="0">
                <a:solidFill>
                  <a:srgbClr val="49267F"/>
                </a:solidFill>
              </a:rPr>
              <a:t>Benefits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AF115F-7E6A-49BD-86B0-D17E58782C8B}"/>
              </a:ext>
            </a:extLst>
          </p:cNvPr>
          <p:cNvSpPr txBox="1"/>
          <p:nvPr/>
        </p:nvSpPr>
        <p:spPr>
          <a:xfrm>
            <a:off x="695400" y="1844824"/>
            <a:ext cx="6747816" cy="4286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9267F"/>
                </a:solidFill>
                <a:latin typeface="Arial"/>
                <a:cs typeface="Arial"/>
              </a:rPr>
              <a:t>Access to the Open4Community Funding Portal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rgbClr val="49267F"/>
                </a:solidFill>
                <a:latin typeface="Arial"/>
                <a:cs typeface="Arial"/>
              </a:rPr>
              <a:t>Development support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rgbClr val="49267F"/>
                </a:solidFill>
                <a:latin typeface="Arial"/>
                <a:cs typeface="Arial"/>
              </a:rPr>
              <a:t>Access to training and events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49267F"/>
                </a:solidFill>
                <a:latin typeface="Arial"/>
                <a:cs typeface="Arial"/>
              </a:rPr>
              <a:t>Opportunity to be involved in different projects, research and collaborative opportunities with partners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rgbClr val="49267F"/>
                </a:solidFill>
                <a:latin typeface="Arial"/>
                <a:cs typeface="Arial"/>
              </a:rPr>
              <a:t>Invitation to different spaces </a:t>
            </a:r>
            <a:endParaRPr lang="en-GB" sz="2000" dirty="0">
              <a:solidFill>
                <a:srgbClr val="49267F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49267F"/>
                </a:solidFill>
                <a:latin typeface="Arial"/>
                <a:cs typeface="Arial"/>
              </a:rPr>
              <a:t>Vote at the Bolton CVS Annual General Meeting (AGM)</a:t>
            </a:r>
            <a:r>
              <a:rPr lang="en-GB" sz="2000" dirty="0">
                <a:solidFill>
                  <a:srgbClr val="49267F"/>
                </a:solidFill>
                <a:latin typeface="Arial"/>
                <a:cs typeface="Arial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9267F"/>
                </a:solidFill>
                <a:latin typeface="Arial"/>
                <a:cs typeface="Arial"/>
              </a:rPr>
              <a:t>Coming soon: members online portal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49267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9BB67F-F13C-08F9-FD61-BB800C4AF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54028">
            <a:off x="7735735" y="2338532"/>
            <a:ext cx="4381245" cy="29264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3921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D190D38-6484-112F-1392-FD0FC6663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169" y="2334796"/>
            <a:ext cx="4724608" cy="3701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FA1B733-0322-B366-67C2-9D437346D5B9}"/>
              </a:ext>
            </a:extLst>
          </p:cNvPr>
          <p:cNvSpPr txBox="1">
            <a:spLocks/>
          </p:cNvSpPr>
          <p:nvPr/>
        </p:nvSpPr>
        <p:spPr>
          <a:xfrm>
            <a:off x="2533026" y="511744"/>
            <a:ext cx="6418811" cy="136394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sz="4200" b="1">
                <a:solidFill>
                  <a:srgbClr val="4D008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4000" kern="0" dirty="0">
                <a:solidFill>
                  <a:srgbClr val="49267F"/>
                </a:solidFill>
              </a:rPr>
              <a:t>The Bolton CVS Membership Form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srgbClr val="49267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737EBE-48FB-722D-9385-167755FFD0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60"/>
          <a:stretch/>
        </p:blipFill>
        <p:spPr>
          <a:xfrm>
            <a:off x="784371" y="2514599"/>
            <a:ext cx="4277322" cy="3342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E1AA60E-FE99-E96C-44E0-1709F0645F95}"/>
              </a:ext>
            </a:extLst>
          </p:cNvPr>
          <p:cNvCxnSpPr>
            <a:cxnSpLocks/>
          </p:cNvCxnSpPr>
          <p:nvPr/>
        </p:nvCxnSpPr>
        <p:spPr>
          <a:xfrm flipV="1">
            <a:off x="3837432" y="4185779"/>
            <a:ext cx="2258568" cy="660540"/>
          </a:xfrm>
          <a:prstGeom prst="straightConnector1">
            <a:avLst/>
          </a:prstGeom>
          <a:ln w="57150">
            <a:solidFill>
              <a:srgbClr val="4D008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786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1E42D1-C626-0EAE-1C39-EBCBA584A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lose-up of purple balloons">
            <a:extLst>
              <a:ext uri="{FF2B5EF4-FFF2-40B4-BE49-F238E27FC236}">
                <a16:creationId xmlns:a16="http://schemas.microsoft.com/office/drawing/2014/main" id="{95F4D5BF-CCDB-B2A6-999A-FF87F6899C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87B6A25-3F2C-83C5-2CCA-847007A2947C}"/>
              </a:ext>
            </a:extLst>
          </p:cNvPr>
          <p:cNvSpPr txBox="1">
            <a:spLocks/>
          </p:cNvSpPr>
          <p:nvPr/>
        </p:nvSpPr>
        <p:spPr>
          <a:xfrm>
            <a:off x="1609005" y="1205520"/>
            <a:ext cx="8496944" cy="136394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sz="4200" b="1">
                <a:solidFill>
                  <a:srgbClr val="4D008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8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welcome our newest members…</a:t>
            </a:r>
            <a:endParaRPr kumimoji="0" lang="en-GB" sz="8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85E0CA-D6A5-414C-1CB6-20CFE97791FC}"/>
              </a:ext>
            </a:extLst>
          </p:cNvPr>
          <p:cNvSpPr txBox="1"/>
          <p:nvPr/>
        </p:nvSpPr>
        <p:spPr>
          <a:xfrm>
            <a:off x="522686" y="6089446"/>
            <a:ext cx="6093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kern="0" dirty="0">
                <a:solidFill>
                  <a:schemeClr val="bg1"/>
                </a:solidFill>
              </a:rPr>
              <a:t>29</a:t>
            </a:r>
            <a:r>
              <a:rPr lang="en-GB" sz="1800" b="1" kern="0" baseline="30000" dirty="0">
                <a:solidFill>
                  <a:schemeClr val="bg1"/>
                </a:solidFill>
              </a:rPr>
              <a:t>th</a:t>
            </a:r>
            <a:r>
              <a:rPr lang="en-GB" sz="1800" b="1" kern="0" dirty="0">
                <a:solidFill>
                  <a:schemeClr val="bg1"/>
                </a:solidFill>
              </a:rPr>
              <a:t> May 25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155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1"/>
          <p:cNvSpPr>
            <a:spLocks noGrp="1"/>
          </p:cNvSpPr>
          <p:nvPr>
            <p:ph type="body" idx="1"/>
          </p:nvPr>
        </p:nvSpPr>
        <p:spPr bwMode="auto">
          <a:xfrm>
            <a:off x="381000" y="2492896"/>
            <a:ext cx="11430000" cy="26481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7200" dirty="0">
                <a:latin typeface="Arial" panose="020B0604020202020204" pitchFamily="34" charset="0"/>
                <a:cs typeface="Arial" panose="020B0604020202020204" pitchFamily="34" charset="0"/>
              </a:rPr>
              <a:t>Bolton Symphony Orchestra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7172" name="Text Placeholder 3"/>
          <p:cNvSpPr>
            <a:spLocks noGrp="1"/>
          </p:cNvSpPr>
          <p:nvPr>
            <p:ph type="body" sz="quarter" idx="11"/>
          </p:nvPr>
        </p:nvSpPr>
        <p:spPr bwMode="auto">
          <a:xfrm>
            <a:off x="8899525" y="6324600"/>
            <a:ext cx="2895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/>
              <a:t>27.07.23</a:t>
            </a:r>
          </a:p>
        </p:txBody>
      </p:sp>
    </p:spTree>
    <p:extLst>
      <p:ext uri="{BB962C8B-B14F-4D97-AF65-F5344CB8AC3E}">
        <p14:creationId xmlns:p14="http://schemas.microsoft.com/office/powerpoint/2010/main" val="3192381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8DC317-D826-4C59-0045-3A36F7337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1">
            <a:extLst>
              <a:ext uri="{FF2B5EF4-FFF2-40B4-BE49-F238E27FC236}">
                <a16:creationId xmlns:a16="http://schemas.microsoft.com/office/drawing/2014/main" id="{A6C57168-153C-85D5-8E11-2341361219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81000" y="3151265"/>
            <a:ext cx="11430000" cy="1045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28800" dirty="0">
                <a:latin typeface="Arial" panose="020B0604020202020204" pitchFamily="34" charset="0"/>
                <a:cs typeface="Arial" panose="020B0604020202020204" pitchFamily="34" charset="0"/>
              </a:rPr>
              <a:t>Call to Create CIC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7172" name="Text Placeholder 3">
            <a:extLst>
              <a:ext uri="{FF2B5EF4-FFF2-40B4-BE49-F238E27FC236}">
                <a16:creationId xmlns:a16="http://schemas.microsoft.com/office/drawing/2014/main" id="{4FE76CAE-5759-8868-87FE-4C90FD3FEF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8899525" y="6324600"/>
            <a:ext cx="2895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/>
              <a:t>27.07.23</a:t>
            </a:r>
          </a:p>
        </p:txBody>
      </p:sp>
    </p:spTree>
    <p:extLst>
      <p:ext uri="{BB962C8B-B14F-4D97-AF65-F5344CB8AC3E}">
        <p14:creationId xmlns:p14="http://schemas.microsoft.com/office/powerpoint/2010/main" val="3209025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76CE20-6196-19E4-DE10-D39828B27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1">
            <a:extLst>
              <a:ext uri="{FF2B5EF4-FFF2-40B4-BE49-F238E27FC236}">
                <a16:creationId xmlns:a16="http://schemas.microsoft.com/office/drawing/2014/main" id="{2363B851-A3B1-62AE-F4BE-34838A82E2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81000" y="3151265"/>
            <a:ext cx="11430000" cy="1045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28800" dirty="0">
                <a:latin typeface="Arial" panose="020B0604020202020204" pitchFamily="34" charset="0"/>
                <a:cs typeface="Arial" panose="020B0604020202020204" pitchFamily="34" charset="0"/>
              </a:rPr>
              <a:t>Creatives Now CIC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7172" name="Text Placeholder 3">
            <a:extLst>
              <a:ext uri="{FF2B5EF4-FFF2-40B4-BE49-F238E27FC236}">
                <a16:creationId xmlns:a16="http://schemas.microsoft.com/office/drawing/2014/main" id="{1E82F177-43FD-BD97-4FE6-AA60C730EB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8899525" y="6324600"/>
            <a:ext cx="2895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/>
              <a:t>27.07.23</a:t>
            </a:r>
          </a:p>
        </p:txBody>
      </p:sp>
    </p:spTree>
    <p:extLst>
      <p:ext uri="{BB962C8B-B14F-4D97-AF65-F5344CB8AC3E}">
        <p14:creationId xmlns:p14="http://schemas.microsoft.com/office/powerpoint/2010/main" val="1009517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E4F4E3-1BEA-572E-066C-96CE7C733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1">
            <a:extLst>
              <a:ext uri="{FF2B5EF4-FFF2-40B4-BE49-F238E27FC236}">
                <a16:creationId xmlns:a16="http://schemas.microsoft.com/office/drawing/2014/main" id="{FF3EDA59-3858-DDF9-D739-B8F8024A1D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81000" y="3151265"/>
            <a:ext cx="11430000" cy="1045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28800" dirty="0">
                <a:latin typeface="Arial" panose="020B0604020202020204" pitchFamily="34" charset="0"/>
                <a:cs typeface="Arial" panose="020B0604020202020204" pitchFamily="34" charset="0"/>
              </a:rPr>
              <a:t>Get Up Keep Going CIC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7172" name="Text Placeholder 3">
            <a:extLst>
              <a:ext uri="{FF2B5EF4-FFF2-40B4-BE49-F238E27FC236}">
                <a16:creationId xmlns:a16="http://schemas.microsoft.com/office/drawing/2014/main" id="{D617DB9C-7BB2-6A77-68C9-416301CAF7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8899525" y="6324600"/>
            <a:ext cx="2895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/>
              <a:t>27.07.23</a:t>
            </a:r>
          </a:p>
        </p:txBody>
      </p:sp>
    </p:spTree>
    <p:extLst>
      <p:ext uri="{BB962C8B-B14F-4D97-AF65-F5344CB8AC3E}">
        <p14:creationId xmlns:p14="http://schemas.microsoft.com/office/powerpoint/2010/main" val="64917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16024B-406C-56BD-8E8C-2EF6D31BC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1">
            <a:extLst>
              <a:ext uri="{FF2B5EF4-FFF2-40B4-BE49-F238E27FC236}">
                <a16:creationId xmlns:a16="http://schemas.microsoft.com/office/drawing/2014/main" id="{8F4DE778-699F-3869-DF64-E21ED9DF1F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81000" y="3151265"/>
            <a:ext cx="11430000" cy="1045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28800" dirty="0">
                <a:latin typeface="Arial" panose="020B0604020202020204" pitchFamily="34" charset="0"/>
                <a:cs typeface="Arial" panose="020B0604020202020204" pitchFamily="34" charset="0"/>
              </a:rPr>
              <a:t>Nigerian Community In Bolton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7172" name="Text Placeholder 3">
            <a:extLst>
              <a:ext uri="{FF2B5EF4-FFF2-40B4-BE49-F238E27FC236}">
                <a16:creationId xmlns:a16="http://schemas.microsoft.com/office/drawing/2014/main" id="{2FC5FF13-4F69-EB33-A055-7B00429A00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8899525" y="6324600"/>
            <a:ext cx="2895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/>
              <a:t>27.07.23</a:t>
            </a:r>
          </a:p>
        </p:txBody>
      </p:sp>
    </p:spTree>
    <p:extLst>
      <p:ext uri="{BB962C8B-B14F-4D97-AF65-F5344CB8AC3E}">
        <p14:creationId xmlns:p14="http://schemas.microsoft.com/office/powerpoint/2010/main" val="259885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225</Words>
  <Application>Microsoft Office PowerPoint</Application>
  <PresentationFormat>Widescreen</PresentationFormat>
  <Paragraphs>57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Liz McNabb</dc:creator>
  <cp:lastModifiedBy>Karen Arkwright</cp:lastModifiedBy>
  <cp:revision>14</cp:revision>
  <dcterms:created xsi:type="dcterms:W3CDTF">2025-01-10T12:22:41Z</dcterms:created>
  <dcterms:modified xsi:type="dcterms:W3CDTF">2025-05-27T12:29:36Z</dcterms:modified>
</cp:coreProperties>
</file>