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tags/tag1.xml" ContentType="application/vnd.openxmlformats-officedocument.presentationml.tag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7"/>
  </p:notesMasterIdLst>
  <p:sldIdLst>
    <p:sldId id="257" r:id="rId5"/>
    <p:sldId id="328" r:id="rId6"/>
    <p:sldId id="334" r:id="rId7"/>
    <p:sldId id="332" r:id="rId8"/>
    <p:sldId id="302" r:id="rId9"/>
    <p:sldId id="333" r:id="rId10"/>
    <p:sldId id="283" r:id="rId11"/>
    <p:sldId id="284" r:id="rId12"/>
    <p:sldId id="313" r:id="rId13"/>
    <p:sldId id="314" r:id="rId14"/>
    <p:sldId id="268" r:id="rId15"/>
    <p:sldId id="30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0F238BA-5F16-422D-BF03-01E3738941C6}" v="23" dt="2025-05-15T14:14:46.844"/>
    <p1510:client id="{9180E276-8755-4479-99C9-0EDB1FD6CC92}" v="4" dt="2025-05-16T09:57:21.33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04" autoAdjust="0"/>
    <p:restoredTop sz="77647" autoAdjust="0"/>
  </p:normalViewPr>
  <p:slideViewPr>
    <p:cSldViewPr snapToGrid="0">
      <p:cViewPr varScale="1">
        <p:scale>
          <a:sx n="67" d="100"/>
          <a:sy n="67" d="100"/>
        </p:scale>
        <p:origin x="1286" y="5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en Walker" userId="3ed40632-3e60-4321-baee-56d72869b2f3" providerId="ADAL" clId="{0C52DE96-1EE8-4103-AEB4-251A3149B8E2}"/>
    <pc:docChg chg="addSld delSld modSld">
      <pc:chgData name="Stephen Walker" userId="3ed40632-3e60-4321-baee-56d72869b2f3" providerId="ADAL" clId="{0C52DE96-1EE8-4103-AEB4-251A3149B8E2}" dt="2025-04-04T12:09:30.106" v="40" actId="680"/>
      <pc:docMkLst>
        <pc:docMk/>
      </pc:docMkLst>
      <pc:sldChg chg="del">
        <pc:chgData name="Stephen Walker" userId="3ed40632-3e60-4321-baee-56d72869b2f3" providerId="ADAL" clId="{0C52DE96-1EE8-4103-AEB4-251A3149B8E2}" dt="2025-04-04T12:06:35.512" v="5" actId="2696"/>
        <pc:sldMkLst>
          <pc:docMk/>
          <pc:sldMk cId="133374363" sldId="261"/>
        </pc:sldMkLst>
      </pc:sldChg>
      <pc:sldChg chg="del">
        <pc:chgData name="Stephen Walker" userId="3ed40632-3e60-4321-baee-56d72869b2f3" providerId="ADAL" clId="{0C52DE96-1EE8-4103-AEB4-251A3149B8E2}" dt="2025-04-04T12:08:41.940" v="33" actId="2696"/>
        <pc:sldMkLst>
          <pc:docMk/>
          <pc:sldMk cId="305839378" sldId="263"/>
        </pc:sldMkLst>
      </pc:sldChg>
      <pc:sldChg chg="del">
        <pc:chgData name="Stephen Walker" userId="3ed40632-3e60-4321-baee-56d72869b2f3" providerId="ADAL" clId="{0C52DE96-1EE8-4103-AEB4-251A3149B8E2}" dt="2025-04-04T12:08:49.910" v="35" actId="2696"/>
        <pc:sldMkLst>
          <pc:docMk/>
          <pc:sldMk cId="751841997" sldId="264"/>
        </pc:sldMkLst>
      </pc:sldChg>
      <pc:sldChg chg="del">
        <pc:chgData name="Stephen Walker" userId="3ed40632-3e60-4321-baee-56d72869b2f3" providerId="ADAL" clId="{0C52DE96-1EE8-4103-AEB4-251A3149B8E2}" dt="2025-04-04T12:07:19.981" v="18" actId="2696"/>
        <pc:sldMkLst>
          <pc:docMk/>
          <pc:sldMk cId="2754905023" sldId="267"/>
        </pc:sldMkLst>
      </pc:sldChg>
      <pc:sldChg chg="del">
        <pc:chgData name="Stephen Walker" userId="3ed40632-3e60-4321-baee-56d72869b2f3" providerId="ADAL" clId="{0C52DE96-1EE8-4103-AEB4-251A3149B8E2}" dt="2025-04-04T12:07:16.533" v="17" actId="2696"/>
        <pc:sldMkLst>
          <pc:docMk/>
          <pc:sldMk cId="2403212703" sldId="268"/>
        </pc:sldMkLst>
      </pc:sldChg>
      <pc:sldChg chg="del">
        <pc:chgData name="Stephen Walker" userId="3ed40632-3e60-4321-baee-56d72869b2f3" providerId="ADAL" clId="{0C52DE96-1EE8-4103-AEB4-251A3149B8E2}" dt="2025-04-04T12:06:57.167" v="12" actId="2696"/>
        <pc:sldMkLst>
          <pc:docMk/>
          <pc:sldMk cId="4173052627" sldId="269"/>
        </pc:sldMkLst>
      </pc:sldChg>
      <pc:sldChg chg="del">
        <pc:chgData name="Stephen Walker" userId="3ed40632-3e60-4321-baee-56d72869b2f3" providerId="ADAL" clId="{0C52DE96-1EE8-4103-AEB4-251A3149B8E2}" dt="2025-04-04T12:08:54.279" v="36" actId="2696"/>
        <pc:sldMkLst>
          <pc:docMk/>
          <pc:sldMk cId="205458445" sldId="270"/>
        </pc:sldMkLst>
      </pc:sldChg>
      <pc:sldChg chg="del">
        <pc:chgData name="Stephen Walker" userId="3ed40632-3e60-4321-baee-56d72869b2f3" providerId="ADAL" clId="{0C52DE96-1EE8-4103-AEB4-251A3149B8E2}" dt="2025-04-04T12:06:26.263" v="2" actId="2696"/>
        <pc:sldMkLst>
          <pc:docMk/>
          <pc:sldMk cId="1476723275" sldId="271"/>
        </pc:sldMkLst>
      </pc:sldChg>
      <pc:sldChg chg="del">
        <pc:chgData name="Stephen Walker" userId="3ed40632-3e60-4321-baee-56d72869b2f3" providerId="ADAL" clId="{0C52DE96-1EE8-4103-AEB4-251A3149B8E2}" dt="2025-04-04T12:06:47.121" v="9" actId="2696"/>
        <pc:sldMkLst>
          <pc:docMk/>
          <pc:sldMk cId="0" sldId="278"/>
        </pc:sldMkLst>
      </pc:sldChg>
      <pc:sldChg chg="del">
        <pc:chgData name="Stephen Walker" userId="3ed40632-3e60-4321-baee-56d72869b2f3" providerId="ADAL" clId="{0C52DE96-1EE8-4103-AEB4-251A3149B8E2}" dt="2025-04-04T12:06:32.104" v="4" actId="2696"/>
        <pc:sldMkLst>
          <pc:docMk/>
          <pc:sldMk cId="663745301" sldId="281"/>
        </pc:sldMkLst>
      </pc:sldChg>
      <pc:sldChg chg="del">
        <pc:chgData name="Stephen Walker" userId="3ed40632-3e60-4321-baee-56d72869b2f3" providerId="ADAL" clId="{0C52DE96-1EE8-4103-AEB4-251A3149B8E2}" dt="2025-04-04T12:09:17.033" v="38" actId="2696"/>
        <pc:sldMkLst>
          <pc:docMk/>
          <pc:sldMk cId="0" sldId="282"/>
        </pc:sldMkLst>
      </pc:sldChg>
      <pc:sldChg chg="del">
        <pc:chgData name="Stephen Walker" userId="3ed40632-3e60-4321-baee-56d72869b2f3" providerId="ADAL" clId="{0C52DE96-1EE8-4103-AEB4-251A3149B8E2}" dt="2025-04-04T12:06:50.507" v="10" actId="2696"/>
        <pc:sldMkLst>
          <pc:docMk/>
          <pc:sldMk cId="0" sldId="283"/>
        </pc:sldMkLst>
      </pc:sldChg>
      <pc:sldChg chg="del">
        <pc:chgData name="Stephen Walker" userId="3ed40632-3e60-4321-baee-56d72869b2f3" providerId="ADAL" clId="{0C52DE96-1EE8-4103-AEB4-251A3149B8E2}" dt="2025-04-04T12:09:13.654" v="37" actId="2696"/>
        <pc:sldMkLst>
          <pc:docMk/>
          <pc:sldMk cId="0" sldId="284"/>
        </pc:sldMkLst>
      </pc:sldChg>
      <pc:sldChg chg="del">
        <pc:chgData name="Stephen Walker" userId="3ed40632-3e60-4321-baee-56d72869b2f3" providerId="ADAL" clId="{0C52DE96-1EE8-4103-AEB4-251A3149B8E2}" dt="2025-04-04T12:07:00.932" v="13" actId="2696"/>
        <pc:sldMkLst>
          <pc:docMk/>
          <pc:sldMk cId="812025488" sldId="294"/>
        </pc:sldMkLst>
      </pc:sldChg>
      <pc:sldChg chg="del">
        <pc:chgData name="Stephen Walker" userId="3ed40632-3e60-4321-baee-56d72869b2f3" providerId="ADAL" clId="{0C52DE96-1EE8-4103-AEB4-251A3149B8E2}" dt="2025-04-04T12:06:41.263" v="7" actId="2696"/>
        <pc:sldMkLst>
          <pc:docMk/>
          <pc:sldMk cId="2805611925" sldId="296"/>
        </pc:sldMkLst>
      </pc:sldChg>
      <pc:sldChg chg="del">
        <pc:chgData name="Stephen Walker" userId="3ed40632-3e60-4321-baee-56d72869b2f3" providerId="ADAL" clId="{0C52DE96-1EE8-4103-AEB4-251A3149B8E2}" dt="2025-04-04T12:07:12.892" v="16" actId="2696"/>
        <pc:sldMkLst>
          <pc:docMk/>
          <pc:sldMk cId="3104095394" sldId="301"/>
        </pc:sldMkLst>
      </pc:sldChg>
      <pc:sldChg chg="del">
        <pc:chgData name="Stephen Walker" userId="3ed40632-3e60-4321-baee-56d72869b2f3" providerId="ADAL" clId="{0C52DE96-1EE8-4103-AEB4-251A3149B8E2}" dt="2025-04-04T12:07:55.618" v="22" actId="2696"/>
        <pc:sldMkLst>
          <pc:docMk/>
          <pc:sldMk cId="4281912944" sldId="302"/>
        </pc:sldMkLst>
      </pc:sldChg>
      <pc:sldChg chg="del">
        <pc:chgData name="Stephen Walker" userId="3ed40632-3e60-4321-baee-56d72869b2f3" providerId="ADAL" clId="{0C52DE96-1EE8-4103-AEB4-251A3149B8E2}" dt="2025-04-04T12:08:37.474" v="32" actId="2696"/>
        <pc:sldMkLst>
          <pc:docMk/>
          <pc:sldMk cId="3266554920" sldId="304"/>
        </pc:sldMkLst>
      </pc:sldChg>
      <pc:sldChg chg="modSp mod">
        <pc:chgData name="Stephen Walker" userId="3ed40632-3e60-4321-baee-56d72869b2f3" providerId="ADAL" clId="{0C52DE96-1EE8-4103-AEB4-251A3149B8E2}" dt="2025-04-04T12:08:21.222" v="29" actId="20577"/>
        <pc:sldMkLst>
          <pc:docMk/>
          <pc:sldMk cId="4253824663" sldId="305"/>
        </pc:sldMkLst>
        <pc:spChg chg="mod">
          <ac:chgData name="Stephen Walker" userId="3ed40632-3e60-4321-baee-56d72869b2f3" providerId="ADAL" clId="{0C52DE96-1EE8-4103-AEB4-251A3149B8E2}" dt="2025-04-04T12:08:21.222" v="29" actId="20577"/>
          <ac:spMkLst>
            <pc:docMk/>
            <pc:sldMk cId="4253824663" sldId="305"/>
            <ac:spMk id="5" creationId="{951132B2-CB4A-A925-B95D-C2AECE3C4886}"/>
          </ac:spMkLst>
        </pc:spChg>
      </pc:sldChg>
      <pc:sldChg chg="del">
        <pc:chgData name="Stephen Walker" userId="3ed40632-3e60-4321-baee-56d72869b2f3" providerId="ADAL" clId="{0C52DE96-1EE8-4103-AEB4-251A3149B8E2}" dt="2025-04-04T12:08:34.116" v="31" actId="2696"/>
        <pc:sldMkLst>
          <pc:docMk/>
          <pc:sldMk cId="195829625" sldId="306"/>
        </pc:sldMkLst>
      </pc:sldChg>
      <pc:sldChg chg="del">
        <pc:chgData name="Stephen Walker" userId="3ed40632-3e60-4321-baee-56d72869b2f3" providerId="ADAL" clId="{0C52DE96-1EE8-4103-AEB4-251A3149B8E2}" dt="2025-04-04T12:08:30.763" v="30" actId="2696"/>
        <pc:sldMkLst>
          <pc:docMk/>
          <pc:sldMk cId="4120057630" sldId="307"/>
        </pc:sldMkLst>
      </pc:sldChg>
      <pc:sldChg chg="del">
        <pc:chgData name="Stephen Walker" userId="3ed40632-3e60-4321-baee-56d72869b2f3" providerId="ADAL" clId="{0C52DE96-1EE8-4103-AEB4-251A3149B8E2}" dt="2025-04-04T12:08:04.906" v="23" actId="2696"/>
        <pc:sldMkLst>
          <pc:docMk/>
          <pc:sldMk cId="2006807572" sldId="309"/>
        </pc:sldMkLst>
      </pc:sldChg>
      <pc:sldChg chg="del">
        <pc:chgData name="Stephen Walker" userId="3ed40632-3e60-4321-baee-56d72869b2f3" providerId="ADAL" clId="{0C52DE96-1EE8-4103-AEB4-251A3149B8E2}" dt="2025-04-04T12:09:22.325" v="39" actId="2696"/>
        <pc:sldMkLst>
          <pc:docMk/>
          <pc:sldMk cId="3688790612" sldId="312"/>
        </pc:sldMkLst>
      </pc:sldChg>
      <pc:sldChg chg="del">
        <pc:chgData name="Stephen Walker" userId="3ed40632-3e60-4321-baee-56d72869b2f3" providerId="ADAL" clId="{0C52DE96-1EE8-4103-AEB4-251A3149B8E2}" dt="2025-04-04T12:06:38.259" v="6" actId="2696"/>
        <pc:sldMkLst>
          <pc:docMk/>
          <pc:sldMk cId="836800675" sldId="313"/>
        </pc:sldMkLst>
      </pc:sldChg>
      <pc:sldChg chg="del">
        <pc:chgData name="Stephen Walker" userId="3ed40632-3e60-4321-baee-56d72869b2f3" providerId="ADAL" clId="{0C52DE96-1EE8-4103-AEB4-251A3149B8E2}" dt="2025-04-04T12:07:07.915" v="15" actId="2696"/>
        <pc:sldMkLst>
          <pc:docMk/>
          <pc:sldMk cId="4042724219" sldId="314"/>
        </pc:sldMkLst>
      </pc:sldChg>
      <pc:sldChg chg="del">
        <pc:chgData name="Stephen Walker" userId="3ed40632-3e60-4321-baee-56d72869b2f3" providerId="ADAL" clId="{0C52DE96-1EE8-4103-AEB4-251A3149B8E2}" dt="2025-04-04T12:06:19.646" v="0" actId="2696"/>
        <pc:sldMkLst>
          <pc:docMk/>
          <pc:sldMk cId="3809146593" sldId="322"/>
        </pc:sldMkLst>
      </pc:sldChg>
      <pc:sldChg chg="del">
        <pc:chgData name="Stephen Walker" userId="3ed40632-3e60-4321-baee-56d72869b2f3" providerId="ADAL" clId="{0C52DE96-1EE8-4103-AEB4-251A3149B8E2}" dt="2025-04-04T12:06:28.972" v="3" actId="2696"/>
        <pc:sldMkLst>
          <pc:docMk/>
          <pc:sldMk cId="1871515475" sldId="323"/>
        </pc:sldMkLst>
      </pc:sldChg>
      <pc:sldChg chg="del">
        <pc:chgData name="Stephen Walker" userId="3ed40632-3e60-4321-baee-56d72869b2f3" providerId="ADAL" clId="{0C52DE96-1EE8-4103-AEB4-251A3149B8E2}" dt="2025-04-04T12:06:44.014" v="8" actId="2696"/>
        <pc:sldMkLst>
          <pc:docMk/>
          <pc:sldMk cId="3841384742" sldId="324"/>
        </pc:sldMkLst>
      </pc:sldChg>
      <pc:sldChg chg="del">
        <pc:chgData name="Stephen Walker" userId="3ed40632-3e60-4321-baee-56d72869b2f3" providerId="ADAL" clId="{0C52DE96-1EE8-4103-AEB4-251A3149B8E2}" dt="2025-04-04T12:07:26.597" v="20" actId="2696"/>
        <pc:sldMkLst>
          <pc:docMk/>
          <pc:sldMk cId="3478354773" sldId="327"/>
        </pc:sldMkLst>
      </pc:sldChg>
      <pc:sldChg chg="del">
        <pc:chgData name="Stephen Walker" userId="3ed40632-3e60-4321-baee-56d72869b2f3" providerId="ADAL" clId="{0C52DE96-1EE8-4103-AEB4-251A3149B8E2}" dt="2025-04-04T12:06:23.384" v="1" actId="2696"/>
        <pc:sldMkLst>
          <pc:docMk/>
          <pc:sldMk cId="1352547016" sldId="328"/>
        </pc:sldMkLst>
      </pc:sldChg>
      <pc:sldChg chg="del">
        <pc:chgData name="Stephen Walker" userId="3ed40632-3e60-4321-baee-56d72869b2f3" providerId="ADAL" clId="{0C52DE96-1EE8-4103-AEB4-251A3149B8E2}" dt="2025-04-04T12:06:53.469" v="11" actId="2696"/>
        <pc:sldMkLst>
          <pc:docMk/>
          <pc:sldMk cId="3204442506" sldId="329"/>
        </pc:sldMkLst>
      </pc:sldChg>
      <pc:sldChg chg="del">
        <pc:chgData name="Stephen Walker" userId="3ed40632-3e60-4321-baee-56d72869b2f3" providerId="ADAL" clId="{0C52DE96-1EE8-4103-AEB4-251A3149B8E2}" dt="2025-04-04T12:07:04.468" v="14" actId="2696"/>
        <pc:sldMkLst>
          <pc:docMk/>
          <pc:sldMk cId="2484070532" sldId="333"/>
        </pc:sldMkLst>
      </pc:sldChg>
      <pc:sldChg chg="new">
        <pc:chgData name="Stephen Walker" userId="3ed40632-3e60-4321-baee-56d72869b2f3" providerId="ADAL" clId="{0C52DE96-1EE8-4103-AEB4-251A3149B8E2}" dt="2025-04-04T12:09:30.106" v="40" actId="680"/>
        <pc:sldMkLst>
          <pc:docMk/>
          <pc:sldMk cId="2792775804" sldId="333"/>
        </pc:sldMkLst>
      </pc:sldChg>
      <pc:sldChg chg="del">
        <pc:chgData name="Stephen Walker" userId="3ed40632-3e60-4321-baee-56d72869b2f3" providerId="ADAL" clId="{0C52DE96-1EE8-4103-AEB4-251A3149B8E2}" dt="2025-04-04T12:07:23.365" v="19" actId="2696"/>
        <pc:sldMkLst>
          <pc:docMk/>
          <pc:sldMk cId="40761686" sldId="334"/>
        </pc:sldMkLst>
      </pc:sldChg>
      <pc:sldChg chg="del">
        <pc:chgData name="Stephen Walker" userId="3ed40632-3e60-4321-baee-56d72869b2f3" providerId="ADAL" clId="{0C52DE96-1EE8-4103-AEB4-251A3149B8E2}" dt="2025-04-04T12:07:31.954" v="21" actId="2696"/>
        <pc:sldMkLst>
          <pc:docMk/>
          <pc:sldMk cId="2304336228" sldId="335"/>
        </pc:sldMkLst>
      </pc:sldChg>
      <pc:sldChg chg="del">
        <pc:chgData name="Stephen Walker" userId="3ed40632-3e60-4321-baee-56d72869b2f3" providerId="ADAL" clId="{0C52DE96-1EE8-4103-AEB4-251A3149B8E2}" dt="2025-04-04T12:08:45.775" v="34" actId="2696"/>
        <pc:sldMkLst>
          <pc:docMk/>
          <pc:sldMk cId="1192867116" sldId="336"/>
        </pc:sldMkLst>
      </pc:sldChg>
    </pc:docChg>
  </pc:docChgLst>
  <pc:docChgLst>
    <pc:chgData name="Stephen Walker" userId="3ed40632-3e60-4321-baee-56d72869b2f3" providerId="ADAL" clId="{0E2A66FC-B0E5-49A8-AC5C-2CBDD4256A55}"/>
    <pc:docChg chg="undo custSel addSld delSld modSld sldOrd addMainMaster delMainMaster">
      <pc:chgData name="Stephen Walker" userId="3ed40632-3e60-4321-baee-56d72869b2f3" providerId="ADAL" clId="{0E2A66FC-B0E5-49A8-AC5C-2CBDD4256A55}" dt="2025-03-20T14:32:28.600" v="3599" actId="20577"/>
      <pc:docMkLst>
        <pc:docMk/>
      </pc:docMkLst>
      <pc:sldChg chg="addSp delSp modSp mod">
        <pc:chgData name="Stephen Walker" userId="3ed40632-3e60-4321-baee-56d72869b2f3" providerId="ADAL" clId="{0E2A66FC-B0E5-49A8-AC5C-2CBDD4256A55}" dt="2025-03-14T13:45:19.896" v="2980" actId="255"/>
        <pc:sldMkLst>
          <pc:docMk/>
          <pc:sldMk cId="2138632311" sldId="257"/>
        </pc:sldMkLst>
        <pc:spChg chg="mod">
          <ac:chgData name="Stephen Walker" userId="3ed40632-3e60-4321-baee-56d72869b2f3" providerId="ADAL" clId="{0E2A66FC-B0E5-49A8-AC5C-2CBDD4256A55}" dt="2025-03-14T13:45:19.896" v="2980" actId="255"/>
          <ac:spMkLst>
            <pc:docMk/>
            <pc:sldMk cId="2138632311" sldId="257"/>
            <ac:spMk id="3" creationId="{E6B03725-6A8E-2207-55F9-1ECB85C703F0}"/>
          </ac:spMkLst>
        </pc:spChg>
        <pc:picChg chg="add del">
          <ac:chgData name="Stephen Walker" userId="3ed40632-3e60-4321-baee-56d72869b2f3" providerId="ADAL" clId="{0E2A66FC-B0E5-49A8-AC5C-2CBDD4256A55}" dt="2025-02-26T12:26:52.184" v="154" actId="478"/>
          <ac:picMkLst>
            <pc:docMk/>
            <pc:sldMk cId="2138632311" sldId="257"/>
            <ac:picMk id="13" creationId="{6C7085BB-1F66-6566-E7CA-ABEE79EDD81D}"/>
          </ac:picMkLst>
        </pc:picChg>
      </pc:sldChg>
      <pc:sldChg chg="addSp modSp mod ord">
        <pc:chgData name="Stephen Walker" userId="3ed40632-3e60-4321-baee-56d72869b2f3" providerId="ADAL" clId="{0E2A66FC-B0E5-49A8-AC5C-2CBDD4256A55}" dt="2025-03-14T12:44:01.598" v="2818"/>
        <pc:sldMkLst>
          <pc:docMk/>
          <pc:sldMk cId="133374363" sldId="261"/>
        </pc:sldMkLst>
      </pc:sldChg>
      <pc:sldChg chg="modSp del mod ord">
        <pc:chgData name="Stephen Walker" userId="3ed40632-3e60-4321-baee-56d72869b2f3" providerId="ADAL" clId="{0E2A66FC-B0E5-49A8-AC5C-2CBDD4256A55}" dt="2025-03-14T13:09:49.098" v="2945" actId="2696"/>
        <pc:sldMkLst>
          <pc:docMk/>
          <pc:sldMk cId="1124034793" sldId="262"/>
        </pc:sldMkLst>
      </pc:sldChg>
      <pc:sldChg chg="ord">
        <pc:chgData name="Stephen Walker" userId="3ed40632-3e60-4321-baee-56d72869b2f3" providerId="ADAL" clId="{0E2A66FC-B0E5-49A8-AC5C-2CBDD4256A55}" dt="2025-02-26T12:09:16.200" v="29"/>
        <pc:sldMkLst>
          <pc:docMk/>
          <pc:sldMk cId="305839378" sldId="263"/>
        </pc:sldMkLst>
      </pc:sldChg>
      <pc:sldChg chg="ord">
        <pc:chgData name="Stephen Walker" userId="3ed40632-3e60-4321-baee-56d72869b2f3" providerId="ADAL" clId="{0E2A66FC-B0E5-49A8-AC5C-2CBDD4256A55}" dt="2025-02-26T12:09:49.646" v="35"/>
        <pc:sldMkLst>
          <pc:docMk/>
          <pc:sldMk cId="751841997" sldId="264"/>
        </pc:sldMkLst>
      </pc:sldChg>
      <pc:sldChg chg="modSp del mod ord">
        <pc:chgData name="Stephen Walker" userId="3ed40632-3e60-4321-baee-56d72869b2f3" providerId="ADAL" clId="{0E2A66FC-B0E5-49A8-AC5C-2CBDD4256A55}" dt="2025-02-28T11:13:33.990" v="1740" actId="2696"/>
        <pc:sldMkLst>
          <pc:docMk/>
          <pc:sldMk cId="1168074426" sldId="266"/>
        </pc:sldMkLst>
      </pc:sldChg>
      <pc:sldChg chg="modSp mod ord">
        <pc:chgData name="Stephen Walker" userId="3ed40632-3e60-4321-baee-56d72869b2f3" providerId="ADAL" clId="{0E2A66FC-B0E5-49A8-AC5C-2CBDD4256A55}" dt="2025-03-14T13:17:19.244" v="2971"/>
        <pc:sldMkLst>
          <pc:docMk/>
          <pc:sldMk cId="2754905023" sldId="267"/>
        </pc:sldMkLst>
      </pc:sldChg>
      <pc:sldChg chg="modSp mod ord">
        <pc:chgData name="Stephen Walker" userId="3ed40632-3e60-4321-baee-56d72869b2f3" providerId="ADAL" clId="{0E2A66FC-B0E5-49A8-AC5C-2CBDD4256A55}" dt="2025-03-14T13:17:06.680" v="2969"/>
        <pc:sldMkLst>
          <pc:docMk/>
          <pc:sldMk cId="2403212703" sldId="268"/>
        </pc:sldMkLst>
      </pc:sldChg>
      <pc:sldChg chg="delSp modSp mod ord">
        <pc:chgData name="Stephen Walker" userId="3ed40632-3e60-4321-baee-56d72869b2f3" providerId="ADAL" clId="{0E2A66FC-B0E5-49A8-AC5C-2CBDD4256A55}" dt="2025-03-14T14:03:28.912" v="3053" actId="20577"/>
        <pc:sldMkLst>
          <pc:docMk/>
          <pc:sldMk cId="4173052627" sldId="269"/>
        </pc:sldMkLst>
      </pc:sldChg>
      <pc:sldChg chg="modSp mod ord">
        <pc:chgData name="Stephen Walker" userId="3ed40632-3e60-4321-baee-56d72869b2f3" providerId="ADAL" clId="{0E2A66FC-B0E5-49A8-AC5C-2CBDD4256A55}" dt="2025-02-28T11:14:27.630" v="1742"/>
        <pc:sldMkLst>
          <pc:docMk/>
          <pc:sldMk cId="205458445" sldId="270"/>
        </pc:sldMkLst>
      </pc:sldChg>
      <pc:sldChg chg="modSp mod ord">
        <pc:chgData name="Stephen Walker" userId="3ed40632-3e60-4321-baee-56d72869b2f3" providerId="ADAL" clId="{0E2A66FC-B0E5-49A8-AC5C-2CBDD4256A55}" dt="2025-03-14T14:35:13.089" v="3215"/>
        <pc:sldMkLst>
          <pc:docMk/>
          <pc:sldMk cId="1476723275" sldId="271"/>
        </pc:sldMkLst>
      </pc:sldChg>
      <pc:sldChg chg="del ord">
        <pc:chgData name="Stephen Walker" userId="3ed40632-3e60-4321-baee-56d72869b2f3" providerId="ADAL" clId="{0E2A66FC-B0E5-49A8-AC5C-2CBDD4256A55}" dt="2025-02-26T13:33:43.787" v="953" actId="2696"/>
        <pc:sldMkLst>
          <pc:docMk/>
          <pc:sldMk cId="0" sldId="275"/>
        </pc:sldMkLst>
      </pc:sldChg>
      <pc:sldChg chg="addSp delSp modSp mod ord">
        <pc:chgData name="Stephen Walker" userId="3ed40632-3e60-4321-baee-56d72869b2f3" providerId="ADAL" clId="{0E2A66FC-B0E5-49A8-AC5C-2CBDD4256A55}" dt="2025-03-14T13:56:59.201" v="3023" actId="255"/>
        <pc:sldMkLst>
          <pc:docMk/>
          <pc:sldMk cId="0" sldId="278"/>
        </pc:sldMkLst>
      </pc:sldChg>
      <pc:sldChg chg="del ord">
        <pc:chgData name="Stephen Walker" userId="3ed40632-3e60-4321-baee-56d72869b2f3" providerId="ADAL" clId="{0E2A66FC-B0E5-49A8-AC5C-2CBDD4256A55}" dt="2025-02-28T11:14:42.963" v="1744" actId="2696"/>
        <pc:sldMkLst>
          <pc:docMk/>
          <pc:sldMk cId="0" sldId="279"/>
        </pc:sldMkLst>
      </pc:sldChg>
      <pc:sldChg chg="modSp del mod">
        <pc:chgData name="Stephen Walker" userId="3ed40632-3e60-4321-baee-56d72869b2f3" providerId="ADAL" clId="{0E2A66FC-B0E5-49A8-AC5C-2CBDD4256A55}" dt="2025-02-26T12:06:45.801" v="25" actId="2696"/>
        <pc:sldMkLst>
          <pc:docMk/>
          <pc:sldMk cId="0" sldId="280"/>
        </pc:sldMkLst>
      </pc:sldChg>
      <pc:sldChg chg="addSp modSp mod ord">
        <pc:chgData name="Stephen Walker" userId="3ed40632-3e60-4321-baee-56d72869b2f3" providerId="ADAL" clId="{0E2A66FC-B0E5-49A8-AC5C-2CBDD4256A55}" dt="2025-03-14T14:44:29.970" v="3221"/>
        <pc:sldMkLst>
          <pc:docMk/>
          <pc:sldMk cId="663745301" sldId="281"/>
        </pc:sldMkLst>
      </pc:sldChg>
      <pc:sldChg chg="addSp modSp mod ord">
        <pc:chgData name="Stephen Walker" userId="3ed40632-3e60-4321-baee-56d72869b2f3" providerId="ADAL" clId="{0E2A66FC-B0E5-49A8-AC5C-2CBDD4256A55}" dt="2025-03-14T13:56:29.208" v="3020" actId="255"/>
        <pc:sldMkLst>
          <pc:docMk/>
          <pc:sldMk cId="0" sldId="282"/>
        </pc:sldMkLst>
      </pc:sldChg>
      <pc:sldChg chg="addSp modSp mod ord">
        <pc:chgData name="Stephen Walker" userId="3ed40632-3e60-4321-baee-56d72869b2f3" providerId="ADAL" clId="{0E2A66FC-B0E5-49A8-AC5C-2CBDD4256A55}" dt="2025-03-14T13:56:20.556" v="3019" actId="255"/>
        <pc:sldMkLst>
          <pc:docMk/>
          <pc:sldMk cId="0" sldId="283"/>
        </pc:sldMkLst>
      </pc:sldChg>
      <pc:sldChg chg="addSp modSp mod ord">
        <pc:chgData name="Stephen Walker" userId="3ed40632-3e60-4321-baee-56d72869b2f3" providerId="ADAL" clId="{0E2A66FC-B0E5-49A8-AC5C-2CBDD4256A55}" dt="2025-03-14T12:51:11.216" v="2842" actId="113"/>
        <pc:sldMkLst>
          <pc:docMk/>
          <pc:sldMk cId="0" sldId="284"/>
        </pc:sldMkLst>
      </pc:sldChg>
      <pc:sldChg chg="addSp modSp del mod">
        <pc:chgData name="Stephen Walker" userId="3ed40632-3e60-4321-baee-56d72869b2f3" providerId="ADAL" clId="{0E2A66FC-B0E5-49A8-AC5C-2CBDD4256A55}" dt="2025-02-26T13:18:06.967" v="491" actId="2696"/>
        <pc:sldMkLst>
          <pc:docMk/>
          <pc:sldMk cId="4198113009" sldId="285"/>
        </pc:sldMkLst>
      </pc:sldChg>
      <pc:sldChg chg="modSp del mod">
        <pc:chgData name="Stephen Walker" userId="3ed40632-3e60-4321-baee-56d72869b2f3" providerId="ADAL" clId="{0E2A66FC-B0E5-49A8-AC5C-2CBDD4256A55}" dt="2025-02-26T12:54:59.110" v="339" actId="2696"/>
        <pc:sldMkLst>
          <pc:docMk/>
          <pc:sldMk cId="0" sldId="286"/>
        </pc:sldMkLst>
      </pc:sldChg>
      <pc:sldChg chg="new del">
        <pc:chgData name="Stephen Walker" userId="3ed40632-3e60-4321-baee-56d72869b2f3" providerId="ADAL" clId="{0E2A66FC-B0E5-49A8-AC5C-2CBDD4256A55}" dt="2025-02-26T12:28:19.431" v="182" actId="680"/>
        <pc:sldMkLst>
          <pc:docMk/>
          <pc:sldMk cId="1287607550" sldId="287"/>
        </pc:sldMkLst>
      </pc:sldChg>
      <pc:sldChg chg="new del">
        <pc:chgData name="Stephen Walker" userId="3ed40632-3e60-4321-baee-56d72869b2f3" providerId="ADAL" clId="{0E2A66FC-B0E5-49A8-AC5C-2CBDD4256A55}" dt="2025-02-26T12:27:53.294" v="180" actId="2696"/>
        <pc:sldMkLst>
          <pc:docMk/>
          <pc:sldMk cId="1357433453" sldId="287"/>
        </pc:sldMkLst>
      </pc:sldChg>
      <pc:sldChg chg="add del">
        <pc:chgData name="Stephen Walker" userId="3ed40632-3e60-4321-baee-56d72869b2f3" providerId="ADAL" clId="{0E2A66FC-B0E5-49A8-AC5C-2CBDD4256A55}" dt="2025-02-26T12:39:21.574" v="293" actId="2696"/>
        <pc:sldMkLst>
          <pc:docMk/>
          <pc:sldMk cId="2507341081" sldId="287"/>
        </pc:sldMkLst>
      </pc:sldChg>
      <pc:sldChg chg="add del">
        <pc:chgData name="Stephen Walker" userId="3ed40632-3e60-4321-baee-56d72869b2f3" providerId="ADAL" clId="{0E2A66FC-B0E5-49A8-AC5C-2CBDD4256A55}" dt="2025-02-26T12:42:21.036" v="334" actId="2696"/>
        <pc:sldMkLst>
          <pc:docMk/>
          <pc:sldMk cId="653855146" sldId="288"/>
        </pc:sldMkLst>
      </pc:sldChg>
      <pc:sldChg chg="add del ord">
        <pc:chgData name="Stephen Walker" userId="3ed40632-3e60-4321-baee-56d72869b2f3" providerId="ADAL" clId="{0E2A66FC-B0E5-49A8-AC5C-2CBDD4256A55}" dt="2025-02-26T12:40:18.082" v="304" actId="2696"/>
        <pc:sldMkLst>
          <pc:docMk/>
          <pc:sldMk cId="227689943" sldId="289"/>
        </pc:sldMkLst>
      </pc:sldChg>
      <pc:sldChg chg="del">
        <pc:chgData name="Stephen Walker" userId="3ed40632-3e60-4321-baee-56d72869b2f3" providerId="ADAL" clId="{0E2A66FC-B0E5-49A8-AC5C-2CBDD4256A55}" dt="2025-02-26T12:30:12.379" v="186"/>
        <pc:sldMkLst>
          <pc:docMk/>
          <pc:sldMk cId="3764452525" sldId="289"/>
        </pc:sldMkLst>
      </pc:sldChg>
      <pc:sldChg chg="addSp delSp modSp add del ord">
        <pc:chgData name="Stephen Walker" userId="3ed40632-3e60-4321-baee-56d72869b2f3" providerId="ADAL" clId="{0E2A66FC-B0E5-49A8-AC5C-2CBDD4256A55}" dt="2025-02-26T12:41:47.197" v="328" actId="2696"/>
        <pc:sldMkLst>
          <pc:docMk/>
          <pc:sldMk cId="3278167733" sldId="290"/>
        </pc:sldMkLst>
      </pc:sldChg>
      <pc:sldChg chg="addSp delSp modSp add del ord">
        <pc:chgData name="Stephen Walker" userId="3ed40632-3e60-4321-baee-56d72869b2f3" providerId="ADAL" clId="{0E2A66FC-B0E5-49A8-AC5C-2CBDD4256A55}" dt="2025-02-26T13:13:28.641" v="462" actId="2696"/>
        <pc:sldMkLst>
          <pc:docMk/>
          <pc:sldMk cId="1701763133" sldId="291"/>
        </pc:sldMkLst>
      </pc:sldChg>
      <pc:sldChg chg="addSp delSp modSp add del ord">
        <pc:chgData name="Stephen Walker" userId="3ed40632-3e60-4321-baee-56d72869b2f3" providerId="ADAL" clId="{0E2A66FC-B0E5-49A8-AC5C-2CBDD4256A55}" dt="2025-02-26T13:07:38.519" v="407" actId="2696"/>
        <pc:sldMkLst>
          <pc:docMk/>
          <pc:sldMk cId="3157544640" sldId="292"/>
        </pc:sldMkLst>
      </pc:sldChg>
      <pc:sldChg chg="add del">
        <pc:chgData name="Stephen Walker" userId="3ed40632-3e60-4321-baee-56d72869b2f3" providerId="ADAL" clId="{0E2A66FC-B0E5-49A8-AC5C-2CBDD4256A55}" dt="2025-02-26T12:42:11.494" v="333" actId="2696"/>
        <pc:sldMkLst>
          <pc:docMk/>
          <pc:sldMk cId="2616249864" sldId="293"/>
        </pc:sldMkLst>
      </pc:sldChg>
      <pc:sldChg chg="addSp delSp modSp mod ord">
        <pc:chgData name="Stephen Walker" userId="3ed40632-3e60-4321-baee-56d72869b2f3" providerId="ADAL" clId="{0E2A66FC-B0E5-49A8-AC5C-2CBDD4256A55}" dt="2025-03-14T14:05:46.448" v="3131" actId="20577"/>
        <pc:sldMkLst>
          <pc:docMk/>
          <pc:sldMk cId="812025488" sldId="294"/>
        </pc:sldMkLst>
      </pc:sldChg>
      <pc:sldChg chg="addSp delSp modSp del mod ord">
        <pc:chgData name="Stephen Walker" userId="3ed40632-3e60-4321-baee-56d72869b2f3" providerId="ADAL" clId="{0E2A66FC-B0E5-49A8-AC5C-2CBDD4256A55}" dt="2025-02-26T13:08:00.714" v="408" actId="2696"/>
        <pc:sldMkLst>
          <pc:docMk/>
          <pc:sldMk cId="3507591569" sldId="295"/>
        </pc:sldMkLst>
      </pc:sldChg>
      <pc:sldChg chg="addSp delSp modSp mod ord">
        <pc:chgData name="Stephen Walker" userId="3ed40632-3e60-4321-baee-56d72869b2f3" providerId="ADAL" clId="{0E2A66FC-B0E5-49A8-AC5C-2CBDD4256A55}" dt="2025-03-14T14:01:58.238" v="3038"/>
        <pc:sldMkLst>
          <pc:docMk/>
          <pc:sldMk cId="2805611925" sldId="296"/>
        </pc:sldMkLst>
      </pc:sldChg>
      <pc:sldChg chg="addSp modSp del mod ord">
        <pc:chgData name="Stephen Walker" userId="3ed40632-3e60-4321-baee-56d72869b2f3" providerId="ADAL" clId="{0E2A66FC-B0E5-49A8-AC5C-2CBDD4256A55}" dt="2025-02-26T13:06:02.360" v="401" actId="2696"/>
        <pc:sldMkLst>
          <pc:docMk/>
          <pc:sldMk cId="2096844874" sldId="297"/>
        </pc:sldMkLst>
      </pc:sldChg>
      <pc:sldChg chg="addSp delSp modSp del mod ord">
        <pc:chgData name="Stephen Walker" userId="3ed40632-3e60-4321-baee-56d72869b2f3" providerId="ADAL" clId="{0E2A66FC-B0E5-49A8-AC5C-2CBDD4256A55}" dt="2025-03-14T13:09:06.243" v="2940" actId="2696"/>
        <pc:sldMkLst>
          <pc:docMk/>
          <pc:sldMk cId="1648050910" sldId="298"/>
        </pc:sldMkLst>
      </pc:sldChg>
      <pc:sldChg chg="addSp delSp modSp del mod ord setBg">
        <pc:chgData name="Stephen Walker" userId="3ed40632-3e60-4321-baee-56d72869b2f3" providerId="ADAL" clId="{0E2A66FC-B0E5-49A8-AC5C-2CBDD4256A55}" dt="2025-03-14T13:09:13.719" v="2941" actId="2696"/>
        <pc:sldMkLst>
          <pc:docMk/>
          <pc:sldMk cId="28525468" sldId="299"/>
        </pc:sldMkLst>
      </pc:sldChg>
      <pc:sldChg chg="modSp del mod">
        <pc:chgData name="Stephen Walker" userId="3ed40632-3e60-4321-baee-56d72869b2f3" providerId="ADAL" clId="{0E2A66FC-B0E5-49A8-AC5C-2CBDD4256A55}" dt="2025-02-26T13:33:40.393" v="952" actId="2696"/>
        <pc:sldMkLst>
          <pc:docMk/>
          <pc:sldMk cId="424138487" sldId="300"/>
        </pc:sldMkLst>
      </pc:sldChg>
      <pc:sldChg chg="addSp modSp add mod ord">
        <pc:chgData name="Stephen Walker" userId="3ed40632-3e60-4321-baee-56d72869b2f3" providerId="ADAL" clId="{0E2A66FC-B0E5-49A8-AC5C-2CBDD4256A55}" dt="2025-03-14T14:23:57.696" v="3163"/>
        <pc:sldMkLst>
          <pc:docMk/>
          <pc:sldMk cId="3104095394" sldId="301"/>
        </pc:sldMkLst>
      </pc:sldChg>
      <pc:sldChg chg="add del">
        <pc:chgData name="Stephen Walker" userId="3ed40632-3e60-4321-baee-56d72869b2f3" providerId="ADAL" clId="{0E2A66FC-B0E5-49A8-AC5C-2CBDD4256A55}" dt="2025-02-26T13:18:44.972" v="493" actId="2696"/>
        <pc:sldMkLst>
          <pc:docMk/>
          <pc:sldMk cId="3535024195" sldId="302"/>
        </pc:sldMkLst>
      </pc:sldChg>
      <pc:sldChg chg="modSp mod ord">
        <pc:chgData name="Stephen Walker" userId="3ed40632-3e60-4321-baee-56d72869b2f3" providerId="ADAL" clId="{0E2A66FC-B0E5-49A8-AC5C-2CBDD4256A55}" dt="2025-03-14T14:32:21.185" v="3211" actId="5793"/>
        <pc:sldMkLst>
          <pc:docMk/>
          <pc:sldMk cId="4281912944" sldId="302"/>
        </pc:sldMkLst>
      </pc:sldChg>
      <pc:sldChg chg="delSp modSp del mod">
        <pc:chgData name="Stephen Walker" userId="3ed40632-3e60-4321-baee-56d72869b2f3" providerId="ADAL" clId="{0E2A66FC-B0E5-49A8-AC5C-2CBDD4256A55}" dt="2025-03-14T13:09:25.680" v="2942" actId="2696"/>
        <pc:sldMkLst>
          <pc:docMk/>
          <pc:sldMk cId="3685027455" sldId="303"/>
        </pc:sldMkLst>
      </pc:sldChg>
      <pc:sldChg chg="modSp mod">
        <pc:chgData name="Stephen Walker" userId="3ed40632-3e60-4321-baee-56d72869b2f3" providerId="ADAL" clId="{0E2A66FC-B0E5-49A8-AC5C-2CBDD4256A55}" dt="2025-02-26T13:40:35.602" v="1087" actId="20577"/>
        <pc:sldMkLst>
          <pc:docMk/>
          <pc:sldMk cId="3266554920" sldId="304"/>
        </pc:sldMkLst>
      </pc:sldChg>
      <pc:sldChg chg="modSp mod ord">
        <pc:chgData name="Stephen Walker" userId="3ed40632-3e60-4321-baee-56d72869b2f3" providerId="ADAL" clId="{0E2A66FC-B0E5-49A8-AC5C-2CBDD4256A55}" dt="2025-03-20T14:32:28.600" v="3599" actId="20577"/>
        <pc:sldMkLst>
          <pc:docMk/>
          <pc:sldMk cId="4253824663" sldId="305"/>
        </pc:sldMkLst>
        <pc:spChg chg="mod">
          <ac:chgData name="Stephen Walker" userId="3ed40632-3e60-4321-baee-56d72869b2f3" providerId="ADAL" clId="{0E2A66FC-B0E5-49A8-AC5C-2CBDD4256A55}" dt="2025-03-20T14:32:28.600" v="3599" actId="20577"/>
          <ac:spMkLst>
            <pc:docMk/>
            <pc:sldMk cId="4253824663" sldId="305"/>
            <ac:spMk id="5" creationId="{951132B2-CB4A-A925-B95D-C2AECE3C4886}"/>
          </ac:spMkLst>
        </pc:spChg>
      </pc:sldChg>
      <pc:sldChg chg="modSp mod">
        <pc:chgData name="Stephen Walker" userId="3ed40632-3e60-4321-baee-56d72869b2f3" providerId="ADAL" clId="{0E2A66FC-B0E5-49A8-AC5C-2CBDD4256A55}" dt="2025-02-26T14:22:14.594" v="1473" actId="20577"/>
        <pc:sldMkLst>
          <pc:docMk/>
          <pc:sldMk cId="195829625" sldId="306"/>
        </pc:sldMkLst>
      </pc:sldChg>
      <pc:sldChg chg="addSp modSp mod">
        <pc:chgData name="Stephen Walker" userId="3ed40632-3e60-4321-baee-56d72869b2f3" providerId="ADAL" clId="{0E2A66FC-B0E5-49A8-AC5C-2CBDD4256A55}" dt="2025-02-26T14:23:46.562" v="1491" actId="14100"/>
        <pc:sldMkLst>
          <pc:docMk/>
          <pc:sldMk cId="4120057630" sldId="307"/>
        </pc:sldMkLst>
      </pc:sldChg>
      <pc:sldChg chg="del">
        <pc:chgData name="Stephen Walker" userId="3ed40632-3e60-4321-baee-56d72869b2f3" providerId="ADAL" clId="{0E2A66FC-B0E5-49A8-AC5C-2CBDD4256A55}" dt="2025-02-28T11:14:38.541" v="1743" actId="2696"/>
        <pc:sldMkLst>
          <pc:docMk/>
          <pc:sldMk cId="2751559401" sldId="308"/>
        </pc:sldMkLst>
      </pc:sldChg>
      <pc:sldChg chg="modSp mod">
        <pc:chgData name="Stephen Walker" userId="3ed40632-3e60-4321-baee-56d72869b2f3" providerId="ADAL" clId="{0E2A66FC-B0E5-49A8-AC5C-2CBDD4256A55}" dt="2025-03-14T14:26:54.946" v="3198" actId="20577"/>
        <pc:sldMkLst>
          <pc:docMk/>
          <pc:sldMk cId="2006807572" sldId="309"/>
        </pc:sldMkLst>
      </pc:sldChg>
      <pc:sldChg chg="del ord">
        <pc:chgData name="Stephen Walker" userId="3ed40632-3e60-4321-baee-56d72869b2f3" providerId="ADAL" clId="{0E2A66FC-B0E5-49A8-AC5C-2CBDD4256A55}" dt="2025-03-14T13:08:49.983" v="2939" actId="2696"/>
        <pc:sldMkLst>
          <pc:docMk/>
          <pc:sldMk cId="2811093616" sldId="310"/>
        </pc:sldMkLst>
      </pc:sldChg>
      <pc:sldChg chg="del ord">
        <pc:chgData name="Stephen Walker" userId="3ed40632-3e60-4321-baee-56d72869b2f3" providerId="ADAL" clId="{0E2A66FC-B0E5-49A8-AC5C-2CBDD4256A55}" dt="2025-03-14T14:08:26.473" v="3138" actId="2696"/>
        <pc:sldMkLst>
          <pc:docMk/>
          <pc:sldMk cId="498696288" sldId="311"/>
        </pc:sldMkLst>
      </pc:sldChg>
      <pc:sldChg chg="addSp delSp modSp mod ord">
        <pc:chgData name="Stephen Walker" userId="3ed40632-3e60-4321-baee-56d72869b2f3" providerId="ADAL" clId="{0E2A66FC-B0E5-49A8-AC5C-2CBDD4256A55}" dt="2025-03-14T12:53:39.680" v="2854" actId="20577"/>
        <pc:sldMkLst>
          <pc:docMk/>
          <pc:sldMk cId="3688790612" sldId="312"/>
        </pc:sldMkLst>
      </pc:sldChg>
      <pc:sldChg chg="addSp delSp modSp mod ord">
        <pc:chgData name="Stephen Walker" userId="3ed40632-3e60-4321-baee-56d72869b2f3" providerId="ADAL" clId="{0E2A66FC-B0E5-49A8-AC5C-2CBDD4256A55}" dt="2025-03-14T13:59:51.969" v="3032"/>
        <pc:sldMkLst>
          <pc:docMk/>
          <pc:sldMk cId="836800675" sldId="313"/>
        </pc:sldMkLst>
      </pc:sldChg>
      <pc:sldChg chg="modSp mod ord">
        <pc:chgData name="Stephen Walker" userId="3ed40632-3e60-4321-baee-56d72869b2f3" providerId="ADAL" clId="{0E2A66FC-B0E5-49A8-AC5C-2CBDD4256A55}" dt="2025-03-14T13:16:44.513" v="2963"/>
        <pc:sldMkLst>
          <pc:docMk/>
          <pc:sldMk cId="4042724219" sldId="314"/>
        </pc:sldMkLst>
      </pc:sldChg>
      <pc:sldChg chg="del">
        <pc:chgData name="Stephen Walker" userId="3ed40632-3e60-4321-baee-56d72869b2f3" providerId="ADAL" clId="{0E2A66FC-B0E5-49A8-AC5C-2CBDD4256A55}" dt="2025-03-14T13:10:23.742" v="2946" actId="2696"/>
        <pc:sldMkLst>
          <pc:docMk/>
          <pc:sldMk cId="3173198942" sldId="315"/>
        </pc:sldMkLst>
      </pc:sldChg>
      <pc:sldChg chg="del ord">
        <pc:chgData name="Stephen Walker" userId="3ed40632-3e60-4321-baee-56d72869b2f3" providerId="ADAL" clId="{0E2A66FC-B0E5-49A8-AC5C-2CBDD4256A55}" dt="2025-03-14T15:10:54.730" v="3248" actId="2696"/>
        <pc:sldMkLst>
          <pc:docMk/>
          <pc:sldMk cId="3804186894" sldId="316"/>
        </pc:sldMkLst>
      </pc:sldChg>
      <pc:sldChg chg="modSp del mod">
        <pc:chgData name="Stephen Walker" userId="3ed40632-3e60-4321-baee-56d72869b2f3" providerId="ADAL" clId="{0E2A66FC-B0E5-49A8-AC5C-2CBDD4256A55}" dt="2025-03-14T11:58:02.592" v="2308" actId="2696"/>
        <pc:sldMkLst>
          <pc:docMk/>
          <pc:sldMk cId="2556259199" sldId="317"/>
        </pc:sldMkLst>
      </pc:sldChg>
      <pc:sldChg chg="modSp del mod ord">
        <pc:chgData name="Stephen Walker" userId="3ed40632-3e60-4321-baee-56d72869b2f3" providerId="ADAL" clId="{0E2A66FC-B0E5-49A8-AC5C-2CBDD4256A55}" dt="2025-03-14T12:59:51.031" v="2907" actId="2696"/>
        <pc:sldMkLst>
          <pc:docMk/>
          <pc:sldMk cId="943090749" sldId="318"/>
        </pc:sldMkLst>
      </pc:sldChg>
      <pc:sldChg chg="modSp del mod ord">
        <pc:chgData name="Stephen Walker" userId="3ed40632-3e60-4321-baee-56d72869b2f3" providerId="ADAL" clId="{0E2A66FC-B0E5-49A8-AC5C-2CBDD4256A55}" dt="2025-03-14T12:57:59.661" v="2900" actId="2696"/>
        <pc:sldMkLst>
          <pc:docMk/>
          <pc:sldMk cId="3750251004" sldId="319"/>
        </pc:sldMkLst>
      </pc:sldChg>
      <pc:sldChg chg="modSp del mod">
        <pc:chgData name="Stephen Walker" userId="3ed40632-3e60-4321-baee-56d72869b2f3" providerId="ADAL" clId="{0E2A66FC-B0E5-49A8-AC5C-2CBDD4256A55}" dt="2025-03-14T13:00:49.118" v="2908" actId="2696"/>
        <pc:sldMkLst>
          <pc:docMk/>
          <pc:sldMk cId="1151805175" sldId="320"/>
        </pc:sldMkLst>
      </pc:sldChg>
      <pc:sldChg chg="modSp del mod">
        <pc:chgData name="Stephen Walker" userId="3ed40632-3e60-4321-baee-56d72869b2f3" providerId="ADAL" clId="{0E2A66FC-B0E5-49A8-AC5C-2CBDD4256A55}" dt="2025-03-14T13:08:43.591" v="2938" actId="2696"/>
        <pc:sldMkLst>
          <pc:docMk/>
          <pc:sldMk cId="3651799819" sldId="321"/>
        </pc:sldMkLst>
      </pc:sldChg>
      <pc:sldChg chg="modSp mod ord">
        <pc:chgData name="Stephen Walker" userId="3ed40632-3e60-4321-baee-56d72869b2f3" providerId="ADAL" clId="{0E2A66FC-B0E5-49A8-AC5C-2CBDD4256A55}" dt="2025-03-14T14:44:03.158" v="3219"/>
        <pc:sldMkLst>
          <pc:docMk/>
          <pc:sldMk cId="3809146593" sldId="322"/>
        </pc:sldMkLst>
      </pc:sldChg>
      <pc:sldChg chg="modSp del mod">
        <pc:chgData name="Stephen Walker" userId="3ed40632-3e60-4321-baee-56d72869b2f3" providerId="ADAL" clId="{0E2A66FC-B0E5-49A8-AC5C-2CBDD4256A55}" dt="2025-03-14T12:37:40.008" v="2697" actId="2696"/>
        <pc:sldMkLst>
          <pc:docMk/>
          <pc:sldMk cId="92348627" sldId="323"/>
        </pc:sldMkLst>
      </pc:sldChg>
      <pc:sldChg chg="del">
        <pc:chgData name="Stephen Walker" userId="3ed40632-3e60-4321-baee-56d72869b2f3" providerId="ADAL" clId="{0E2A66FC-B0E5-49A8-AC5C-2CBDD4256A55}" dt="2025-03-14T12:23:10.783" v="2538" actId="2696"/>
        <pc:sldMkLst>
          <pc:docMk/>
          <pc:sldMk cId="1304340450" sldId="323"/>
        </pc:sldMkLst>
      </pc:sldChg>
      <pc:sldChg chg="modSp mod">
        <pc:chgData name="Stephen Walker" userId="3ed40632-3e60-4321-baee-56d72869b2f3" providerId="ADAL" clId="{0E2A66FC-B0E5-49A8-AC5C-2CBDD4256A55}" dt="2025-03-14T14:09:01.182" v="3142"/>
        <pc:sldMkLst>
          <pc:docMk/>
          <pc:sldMk cId="1871515475" sldId="323"/>
        </pc:sldMkLst>
      </pc:sldChg>
      <pc:sldChg chg="modSp mod">
        <pc:chgData name="Stephen Walker" userId="3ed40632-3e60-4321-baee-56d72869b2f3" providerId="ADAL" clId="{0E2A66FC-B0E5-49A8-AC5C-2CBDD4256A55}" dt="2025-03-14T14:10:19.073" v="3144"/>
        <pc:sldMkLst>
          <pc:docMk/>
          <pc:sldMk cId="3841384742" sldId="324"/>
        </pc:sldMkLst>
      </pc:sldChg>
      <pc:sldChg chg="modSp del mod">
        <pc:chgData name="Stephen Walker" userId="3ed40632-3e60-4321-baee-56d72869b2f3" providerId="ADAL" clId="{0E2A66FC-B0E5-49A8-AC5C-2CBDD4256A55}" dt="2025-03-14T14:12:33.529" v="3150" actId="2696"/>
        <pc:sldMkLst>
          <pc:docMk/>
          <pc:sldMk cId="818949508" sldId="325"/>
        </pc:sldMkLst>
      </pc:sldChg>
      <pc:sldChg chg="modSp del mod ord">
        <pc:chgData name="Stephen Walker" userId="3ed40632-3e60-4321-baee-56d72869b2f3" providerId="ADAL" clId="{0E2A66FC-B0E5-49A8-AC5C-2CBDD4256A55}" dt="2025-03-14T14:46:19.946" v="3222" actId="2696"/>
        <pc:sldMkLst>
          <pc:docMk/>
          <pc:sldMk cId="3041629397" sldId="326"/>
        </pc:sldMkLst>
      </pc:sldChg>
      <pc:sldChg chg="modSp mod">
        <pc:chgData name="Stephen Walker" userId="3ed40632-3e60-4321-baee-56d72869b2f3" providerId="ADAL" clId="{0E2A66FC-B0E5-49A8-AC5C-2CBDD4256A55}" dt="2025-03-20T12:14:25.112" v="3573" actId="20577"/>
        <pc:sldMkLst>
          <pc:docMk/>
          <pc:sldMk cId="3478354773" sldId="327"/>
        </pc:sldMkLst>
      </pc:sldChg>
      <pc:sldChg chg="modSp mod ord">
        <pc:chgData name="Stephen Walker" userId="3ed40632-3e60-4321-baee-56d72869b2f3" providerId="ADAL" clId="{0E2A66FC-B0E5-49A8-AC5C-2CBDD4256A55}" dt="2025-03-14T14:35:06.919" v="3213"/>
        <pc:sldMkLst>
          <pc:docMk/>
          <pc:sldMk cId="1352547016" sldId="328"/>
        </pc:sldMkLst>
      </pc:sldChg>
      <pc:sldChg chg="addSp modSp mod ord">
        <pc:chgData name="Stephen Walker" userId="3ed40632-3e60-4321-baee-56d72869b2f3" providerId="ADAL" clId="{0E2A66FC-B0E5-49A8-AC5C-2CBDD4256A55}" dt="2025-03-14T14:25:09.267" v="3171"/>
        <pc:sldMkLst>
          <pc:docMk/>
          <pc:sldMk cId="3204442506" sldId="329"/>
        </pc:sldMkLst>
      </pc:sldChg>
      <pc:sldChg chg="addSp modSp mod">
        <pc:chgData name="Stephen Walker" userId="3ed40632-3e60-4321-baee-56d72869b2f3" providerId="ADAL" clId="{0E2A66FC-B0E5-49A8-AC5C-2CBDD4256A55}" dt="2025-03-14T14:29:25.502" v="3204" actId="14100"/>
        <pc:sldMkLst>
          <pc:docMk/>
          <pc:sldMk cId="4036450074" sldId="330"/>
        </pc:sldMkLst>
      </pc:sldChg>
      <pc:sldChg chg="addSp modSp mod">
        <pc:chgData name="Stephen Walker" userId="3ed40632-3e60-4321-baee-56d72869b2f3" providerId="ADAL" clId="{0E2A66FC-B0E5-49A8-AC5C-2CBDD4256A55}" dt="2025-03-14T14:31:15.101" v="3208" actId="14100"/>
        <pc:sldMkLst>
          <pc:docMk/>
          <pc:sldMk cId="1422754285" sldId="331"/>
        </pc:sldMkLst>
      </pc:sldChg>
      <pc:sldChg chg="modSp mod">
        <pc:chgData name="Stephen Walker" userId="3ed40632-3e60-4321-baee-56d72869b2f3" providerId="ADAL" clId="{0E2A66FC-B0E5-49A8-AC5C-2CBDD4256A55}" dt="2025-03-14T14:46:38.950" v="3226" actId="113"/>
        <pc:sldMkLst>
          <pc:docMk/>
          <pc:sldMk cId="2484070532" sldId="333"/>
        </pc:sldMkLst>
      </pc:sldChg>
      <pc:sldChg chg="modSp mod">
        <pc:chgData name="Stephen Walker" userId="3ed40632-3e60-4321-baee-56d72869b2f3" providerId="ADAL" clId="{0E2A66FC-B0E5-49A8-AC5C-2CBDD4256A55}" dt="2025-03-20T12:14:33.591" v="3582" actId="20577"/>
        <pc:sldMkLst>
          <pc:docMk/>
          <pc:sldMk cId="40761686" sldId="334"/>
        </pc:sldMkLst>
      </pc:sldChg>
      <pc:sldChg chg="modSp mod">
        <pc:chgData name="Stephen Walker" userId="3ed40632-3e60-4321-baee-56d72869b2f3" providerId="ADAL" clId="{0E2A66FC-B0E5-49A8-AC5C-2CBDD4256A55}" dt="2025-03-20T12:16:24.563" v="3584"/>
        <pc:sldMkLst>
          <pc:docMk/>
          <pc:sldMk cId="2304336228" sldId="335"/>
        </pc:sldMkLst>
      </pc:sldChg>
      <pc:sldChg chg="modSp mod">
        <pc:chgData name="Stephen Walker" userId="3ed40632-3e60-4321-baee-56d72869b2f3" providerId="ADAL" clId="{0E2A66FC-B0E5-49A8-AC5C-2CBDD4256A55}" dt="2025-03-20T12:19:27.912" v="3593" actId="20577"/>
        <pc:sldMkLst>
          <pc:docMk/>
          <pc:sldMk cId="1192867116" sldId="336"/>
        </pc:sldMkLst>
      </pc:sldChg>
      <pc:sldMasterChg chg="add del addSldLayout delSldLayout">
        <pc:chgData name="Stephen Walker" userId="3ed40632-3e60-4321-baee-56d72869b2f3" providerId="ADAL" clId="{0E2A66FC-B0E5-49A8-AC5C-2CBDD4256A55}" dt="2025-02-26T12:42:21.036" v="334" actId="2696"/>
        <pc:sldMasterMkLst>
          <pc:docMk/>
          <pc:sldMasterMk cId="0" sldId="2147483665"/>
        </pc:sldMasterMkLst>
        <pc:sldLayoutChg chg="add del">
          <pc:chgData name="Stephen Walker" userId="3ed40632-3e60-4321-baee-56d72869b2f3" providerId="ADAL" clId="{0E2A66FC-B0E5-49A8-AC5C-2CBDD4256A55}" dt="2025-02-26T12:42:21.036" v="334" actId="2696"/>
          <pc:sldLayoutMkLst>
            <pc:docMk/>
            <pc:sldMasterMk cId="0" sldId="2147483665"/>
            <pc:sldLayoutMk cId="1814063610" sldId="2147483667"/>
          </pc:sldLayoutMkLst>
        </pc:sldLayoutChg>
      </pc:sldMasterChg>
      <pc:sldMasterChg chg="add del addSldLayout delSldLayout">
        <pc:chgData name="Stephen Walker" userId="3ed40632-3e60-4321-baee-56d72869b2f3" providerId="ADAL" clId="{0E2A66FC-B0E5-49A8-AC5C-2CBDD4256A55}" dt="2025-02-26T12:40:18.082" v="304" actId="2696"/>
        <pc:sldMasterMkLst>
          <pc:docMk/>
          <pc:sldMasterMk cId="0" sldId="2147483668"/>
        </pc:sldMasterMkLst>
        <pc:sldLayoutChg chg="add del">
          <pc:chgData name="Stephen Walker" userId="3ed40632-3e60-4321-baee-56d72869b2f3" providerId="ADAL" clId="{0E2A66FC-B0E5-49A8-AC5C-2CBDD4256A55}" dt="2025-02-26T12:40:18.082" v="304" actId="2696"/>
          <pc:sldLayoutMkLst>
            <pc:docMk/>
            <pc:sldMasterMk cId="0" sldId="2147483668"/>
            <pc:sldLayoutMk cId="1814063610" sldId="2147483669"/>
          </pc:sldLayoutMkLst>
        </pc:sldLayoutChg>
      </pc:sldMasterChg>
      <pc:sldMasterChg chg="add del addSldLayout delSldLayout">
        <pc:chgData name="Stephen Walker" userId="3ed40632-3e60-4321-baee-56d72869b2f3" providerId="ADAL" clId="{0E2A66FC-B0E5-49A8-AC5C-2CBDD4256A55}" dt="2025-02-26T12:41:47.197" v="328" actId="2696"/>
        <pc:sldMasterMkLst>
          <pc:docMk/>
          <pc:sldMasterMk cId="0" sldId="2147483670"/>
        </pc:sldMasterMkLst>
        <pc:sldLayoutChg chg="add del">
          <pc:chgData name="Stephen Walker" userId="3ed40632-3e60-4321-baee-56d72869b2f3" providerId="ADAL" clId="{0E2A66FC-B0E5-49A8-AC5C-2CBDD4256A55}" dt="2025-02-26T12:41:47.197" v="328" actId="2696"/>
          <pc:sldLayoutMkLst>
            <pc:docMk/>
            <pc:sldMasterMk cId="0" sldId="2147483670"/>
            <pc:sldLayoutMk cId="1814063610" sldId="2147483671"/>
          </pc:sldLayoutMkLst>
        </pc:sldLayoutChg>
      </pc:sldMasterChg>
      <pc:sldMasterChg chg="add del addSldLayout delSldLayout">
        <pc:chgData name="Stephen Walker" userId="3ed40632-3e60-4321-baee-56d72869b2f3" providerId="ADAL" clId="{0E2A66FC-B0E5-49A8-AC5C-2CBDD4256A55}" dt="2025-02-26T13:13:28.641" v="462" actId="2696"/>
        <pc:sldMasterMkLst>
          <pc:docMk/>
          <pc:sldMasterMk cId="0" sldId="2147483672"/>
        </pc:sldMasterMkLst>
        <pc:sldLayoutChg chg="add del">
          <pc:chgData name="Stephen Walker" userId="3ed40632-3e60-4321-baee-56d72869b2f3" providerId="ADAL" clId="{0E2A66FC-B0E5-49A8-AC5C-2CBDD4256A55}" dt="2025-02-26T13:13:28.641" v="462" actId="2696"/>
          <pc:sldLayoutMkLst>
            <pc:docMk/>
            <pc:sldMasterMk cId="0" sldId="2147483672"/>
            <pc:sldLayoutMk cId="1814063610" sldId="2147483673"/>
          </pc:sldLayoutMkLst>
        </pc:sldLayoutChg>
      </pc:sldMasterChg>
      <pc:sldMasterChg chg="add del addSldLayout delSldLayout">
        <pc:chgData name="Stephen Walker" userId="3ed40632-3e60-4321-baee-56d72869b2f3" providerId="ADAL" clId="{0E2A66FC-B0E5-49A8-AC5C-2CBDD4256A55}" dt="2025-02-26T13:07:38.519" v="407" actId="2696"/>
        <pc:sldMasterMkLst>
          <pc:docMk/>
          <pc:sldMasterMk cId="0" sldId="2147483674"/>
        </pc:sldMasterMkLst>
        <pc:sldLayoutChg chg="add del">
          <pc:chgData name="Stephen Walker" userId="3ed40632-3e60-4321-baee-56d72869b2f3" providerId="ADAL" clId="{0E2A66FC-B0E5-49A8-AC5C-2CBDD4256A55}" dt="2025-02-26T13:07:38.519" v="407" actId="2696"/>
          <pc:sldLayoutMkLst>
            <pc:docMk/>
            <pc:sldMasterMk cId="0" sldId="2147483674"/>
            <pc:sldLayoutMk cId="1814063610" sldId="2147483675"/>
          </pc:sldLayoutMkLst>
        </pc:sldLayoutChg>
      </pc:sldMasterChg>
      <pc:sldMasterChg chg="add del addSldLayout delSldLayout">
        <pc:chgData name="Stephen Walker" userId="3ed40632-3e60-4321-baee-56d72869b2f3" providerId="ADAL" clId="{0E2A66FC-B0E5-49A8-AC5C-2CBDD4256A55}" dt="2025-02-26T12:42:11.494" v="333" actId="2696"/>
        <pc:sldMasterMkLst>
          <pc:docMk/>
          <pc:sldMasterMk cId="0" sldId="2147483676"/>
        </pc:sldMasterMkLst>
        <pc:sldLayoutChg chg="add del">
          <pc:chgData name="Stephen Walker" userId="3ed40632-3e60-4321-baee-56d72869b2f3" providerId="ADAL" clId="{0E2A66FC-B0E5-49A8-AC5C-2CBDD4256A55}" dt="2025-02-26T12:42:11.494" v="333" actId="2696"/>
          <pc:sldLayoutMkLst>
            <pc:docMk/>
            <pc:sldMasterMk cId="0" sldId="2147483676"/>
            <pc:sldLayoutMk cId="0" sldId="2147483666"/>
          </pc:sldLayoutMkLst>
        </pc:sldLayoutChg>
      </pc:sldMasterChg>
    </pc:docChg>
  </pc:docChgLst>
  <pc:docChgLst>
    <pc:chgData name="Stephen Walker" userId="3ed40632-3e60-4321-baee-56d72869b2f3" providerId="ADAL" clId="{9180E276-8755-4479-99C9-0EDB1FD6CC92}"/>
    <pc:docChg chg="addSld delSld modSld sldOrd">
      <pc:chgData name="Stephen Walker" userId="3ed40632-3e60-4321-baee-56d72869b2f3" providerId="ADAL" clId="{9180E276-8755-4479-99C9-0EDB1FD6CC92}" dt="2025-05-16T10:04:03.952" v="230"/>
      <pc:docMkLst>
        <pc:docMk/>
      </pc:docMkLst>
      <pc:sldChg chg="del">
        <pc:chgData name="Stephen Walker" userId="3ed40632-3e60-4321-baee-56d72869b2f3" providerId="ADAL" clId="{9180E276-8755-4479-99C9-0EDB1FD6CC92}" dt="2025-05-16T08:03:44.839" v="4" actId="2696"/>
        <pc:sldMkLst>
          <pc:docMk/>
          <pc:sldMk cId="133374363" sldId="261"/>
        </pc:sldMkLst>
      </pc:sldChg>
      <pc:sldChg chg="del">
        <pc:chgData name="Stephen Walker" userId="3ed40632-3e60-4321-baee-56d72869b2f3" providerId="ADAL" clId="{9180E276-8755-4479-99C9-0EDB1FD6CC92}" dt="2025-05-16T08:03:11.342" v="2" actId="2696"/>
        <pc:sldMkLst>
          <pc:docMk/>
          <pc:sldMk cId="0" sldId="278"/>
        </pc:sldMkLst>
      </pc:sldChg>
      <pc:sldChg chg="del">
        <pc:chgData name="Stephen Walker" userId="3ed40632-3e60-4321-baee-56d72869b2f3" providerId="ADAL" clId="{9180E276-8755-4479-99C9-0EDB1FD6CC92}" dt="2025-05-16T08:03:39.399" v="3" actId="2696"/>
        <pc:sldMkLst>
          <pc:docMk/>
          <pc:sldMk cId="0" sldId="282"/>
        </pc:sldMkLst>
      </pc:sldChg>
      <pc:sldChg chg="add del ord">
        <pc:chgData name="Stephen Walker" userId="3ed40632-3e60-4321-baee-56d72869b2f3" providerId="ADAL" clId="{9180E276-8755-4479-99C9-0EDB1FD6CC92}" dt="2025-05-16T10:04:01.975" v="228"/>
        <pc:sldMkLst>
          <pc:docMk/>
          <pc:sldMk cId="0" sldId="283"/>
        </pc:sldMkLst>
      </pc:sldChg>
      <pc:sldChg chg="add del ord">
        <pc:chgData name="Stephen Walker" userId="3ed40632-3e60-4321-baee-56d72869b2f3" providerId="ADAL" clId="{9180E276-8755-4479-99C9-0EDB1FD6CC92}" dt="2025-05-16T10:04:03.952" v="230"/>
        <pc:sldMkLst>
          <pc:docMk/>
          <pc:sldMk cId="0" sldId="284"/>
        </pc:sldMkLst>
      </pc:sldChg>
      <pc:sldChg chg="ord">
        <pc:chgData name="Stephen Walker" userId="3ed40632-3e60-4321-baee-56d72869b2f3" providerId="ADAL" clId="{9180E276-8755-4479-99C9-0EDB1FD6CC92}" dt="2025-05-16T08:07:54.792" v="17"/>
        <pc:sldMkLst>
          <pc:docMk/>
          <pc:sldMk cId="4281912944" sldId="302"/>
        </pc:sldMkLst>
      </pc:sldChg>
      <pc:sldChg chg="ord">
        <pc:chgData name="Stephen Walker" userId="3ed40632-3e60-4321-baee-56d72869b2f3" providerId="ADAL" clId="{9180E276-8755-4479-99C9-0EDB1FD6CC92}" dt="2025-05-16T09:58:30.607" v="206"/>
        <pc:sldMkLst>
          <pc:docMk/>
          <pc:sldMk cId="836800675" sldId="313"/>
        </pc:sldMkLst>
      </pc:sldChg>
      <pc:sldChg chg="del">
        <pc:chgData name="Stephen Walker" userId="3ed40632-3e60-4321-baee-56d72869b2f3" providerId="ADAL" clId="{9180E276-8755-4479-99C9-0EDB1FD6CC92}" dt="2025-05-16T08:04:01.923" v="6" actId="2696"/>
        <pc:sldMkLst>
          <pc:docMk/>
          <pc:sldMk cId="3204442506" sldId="329"/>
        </pc:sldMkLst>
      </pc:sldChg>
      <pc:sldChg chg="del">
        <pc:chgData name="Stephen Walker" userId="3ed40632-3e60-4321-baee-56d72869b2f3" providerId="ADAL" clId="{9180E276-8755-4479-99C9-0EDB1FD6CC92}" dt="2025-05-16T08:02:57.905" v="1" actId="2696"/>
        <pc:sldMkLst>
          <pc:docMk/>
          <pc:sldMk cId="4036450074" sldId="330"/>
        </pc:sldMkLst>
      </pc:sldChg>
      <pc:sldChg chg="del">
        <pc:chgData name="Stephen Walker" userId="3ed40632-3e60-4321-baee-56d72869b2f3" providerId="ADAL" clId="{9180E276-8755-4479-99C9-0EDB1FD6CC92}" dt="2025-05-16T08:02:52.405" v="0" actId="2696"/>
        <pc:sldMkLst>
          <pc:docMk/>
          <pc:sldMk cId="1422754285" sldId="331"/>
        </pc:sldMkLst>
      </pc:sldChg>
      <pc:sldChg chg="ord">
        <pc:chgData name="Stephen Walker" userId="3ed40632-3e60-4321-baee-56d72869b2f3" providerId="ADAL" clId="{9180E276-8755-4479-99C9-0EDB1FD6CC92}" dt="2025-05-16T08:05:54.262" v="12"/>
        <pc:sldMkLst>
          <pc:docMk/>
          <pc:sldMk cId="4044274031" sldId="332"/>
        </pc:sldMkLst>
      </pc:sldChg>
      <pc:sldChg chg="ord">
        <pc:chgData name="Stephen Walker" userId="3ed40632-3e60-4321-baee-56d72869b2f3" providerId="ADAL" clId="{9180E276-8755-4479-99C9-0EDB1FD6CC92}" dt="2025-05-16T08:05:12.418" v="8"/>
        <pc:sldMkLst>
          <pc:docMk/>
          <pc:sldMk cId="1988417717" sldId="333"/>
        </pc:sldMkLst>
      </pc:sldChg>
      <pc:sldChg chg="addSp modSp add mod">
        <pc:chgData name="Stephen Walker" userId="3ed40632-3e60-4321-baee-56d72869b2f3" providerId="ADAL" clId="{9180E276-8755-4479-99C9-0EDB1FD6CC92}" dt="2025-05-16T10:02:49.200" v="226" actId="20577"/>
        <pc:sldMkLst>
          <pc:docMk/>
          <pc:sldMk cId="1582286520" sldId="334"/>
        </pc:sldMkLst>
        <pc:spChg chg="add mod">
          <ac:chgData name="Stephen Walker" userId="3ed40632-3e60-4321-baee-56d72869b2f3" providerId="ADAL" clId="{9180E276-8755-4479-99C9-0EDB1FD6CC92}" dt="2025-05-16T09:53:52.816" v="202" actId="20577"/>
          <ac:spMkLst>
            <pc:docMk/>
            <pc:sldMk cId="1582286520" sldId="334"/>
            <ac:spMk id="3" creationId="{56C076A7-ADD2-6256-C2B8-3D016D254C92}"/>
          </ac:spMkLst>
        </pc:spChg>
        <pc:spChg chg="mod">
          <ac:chgData name="Stephen Walker" userId="3ed40632-3e60-4321-baee-56d72869b2f3" providerId="ADAL" clId="{9180E276-8755-4479-99C9-0EDB1FD6CC92}" dt="2025-05-16T10:02:49.200" v="226" actId="20577"/>
          <ac:spMkLst>
            <pc:docMk/>
            <pc:sldMk cId="1582286520" sldId="334"/>
            <ac:spMk id="6" creationId="{29F6F2CB-4A8C-317B-4C2D-2922955DACDD}"/>
          </ac:spMkLst>
        </pc:spChg>
        <pc:grpChg chg="mod">
          <ac:chgData name="Stephen Walker" userId="3ed40632-3e60-4321-baee-56d72869b2f3" providerId="ADAL" clId="{9180E276-8755-4479-99C9-0EDB1FD6CC92}" dt="2025-05-16T09:46:19.444" v="195" actId="14100"/>
          <ac:grpSpMkLst>
            <pc:docMk/>
            <pc:sldMk cId="1582286520" sldId="334"/>
            <ac:grpSpMk id="5" creationId="{4700F583-890B-C1A8-B337-55129891262A}"/>
          </ac:grpSpMkLst>
        </pc:grpChg>
      </pc:sldChg>
      <pc:sldChg chg="add del">
        <pc:chgData name="Stephen Walker" userId="3ed40632-3e60-4321-baee-56d72869b2f3" providerId="ADAL" clId="{9180E276-8755-4479-99C9-0EDB1FD6CC92}" dt="2025-05-16T09:42:33.602" v="19" actId="2696"/>
        <pc:sldMkLst>
          <pc:docMk/>
          <pc:sldMk cId="2225950996" sldId="334"/>
        </pc:sldMkLst>
      </pc:sldChg>
    </pc:docChg>
  </pc:docChgLst>
  <pc:docChgLst>
    <pc:chgData name="Stephen Walker" userId="3ed40632-3e60-4321-baee-56d72869b2f3" providerId="ADAL" clId="{52C92666-D6AF-4CB9-AA08-A45C93DAC793}"/>
    <pc:docChg chg="delSld">
      <pc:chgData name="Stephen Walker" userId="3ed40632-3e60-4321-baee-56d72869b2f3" providerId="ADAL" clId="{52C92666-D6AF-4CB9-AA08-A45C93DAC793}" dt="2025-05-16T12:05:00.581" v="1" actId="2696"/>
      <pc:docMkLst>
        <pc:docMk/>
      </pc:docMkLst>
      <pc:sldChg chg="del">
        <pc:chgData name="Stephen Walker" userId="3ed40632-3e60-4321-baee-56d72869b2f3" providerId="ADAL" clId="{52C92666-D6AF-4CB9-AA08-A45C93DAC793}" dt="2025-05-16T12:05:00.581" v="1" actId="2696"/>
        <pc:sldMkLst>
          <pc:docMk/>
          <pc:sldMk cId="1124034793" sldId="262"/>
        </pc:sldMkLst>
      </pc:sldChg>
      <pc:sldChg chg="del">
        <pc:chgData name="Stephen Walker" userId="3ed40632-3e60-4321-baee-56d72869b2f3" providerId="ADAL" clId="{52C92666-D6AF-4CB9-AA08-A45C93DAC793}" dt="2025-05-16T12:04:56.778" v="0" actId="2696"/>
        <pc:sldMkLst>
          <pc:docMk/>
          <pc:sldMk cId="498696288" sldId="311"/>
        </pc:sldMkLst>
      </pc:sldChg>
    </pc:docChg>
  </pc:docChgLst>
  <pc:docChgLst>
    <pc:chgData name="Stephen Walker" userId="3ed40632-3e60-4321-baee-56d72869b2f3" providerId="ADAL" clId="{80F238BA-5F16-422D-BF03-01E3738941C6}"/>
    <pc:docChg chg="custSel addSld delSld modSld sldOrd">
      <pc:chgData name="Stephen Walker" userId="3ed40632-3e60-4321-baee-56d72869b2f3" providerId="ADAL" clId="{80F238BA-5F16-422D-BF03-01E3738941C6}" dt="2025-05-15T14:14:46.843" v="262"/>
      <pc:docMkLst>
        <pc:docMk/>
      </pc:docMkLst>
      <pc:sldChg chg="add">
        <pc:chgData name="Stephen Walker" userId="3ed40632-3e60-4321-baee-56d72869b2f3" providerId="ADAL" clId="{80F238BA-5F16-422D-BF03-01E3738941C6}" dt="2025-05-15T13:33:53.879" v="80"/>
        <pc:sldMkLst>
          <pc:docMk/>
          <pc:sldMk cId="133374363" sldId="261"/>
        </pc:sldMkLst>
      </pc:sldChg>
      <pc:sldChg chg="add">
        <pc:chgData name="Stephen Walker" userId="3ed40632-3e60-4321-baee-56d72869b2f3" providerId="ADAL" clId="{80F238BA-5F16-422D-BF03-01E3738941C6}" dt="2025-05-15T13:51:12.425" v="154"/>
        <pc:sldMkLst>
          <pc:docMk/>
          <pc:sldMk cId="1124034793" sldId="262"/>
        </pc:sldMkLst>
      </pc:sldChg>
      <pc:sldChg chg="add ord">
        <pc:chgData name="Stephen Walker" userId="3ed40632-3e60-4321-baee-56d72869b2f3" providerId="ADAL" clId="{80F238BA-5F16-422D-BF03-01E3738941C6}" dt="2025-05-15T13:44:04.653" v="109"/>
        <pc:sldMkLst>
          <pc:docMk/>
          <pc:sldMk cId="2403212703" sldId="268"/>
        </pc:sldMkLst>
      </pc:sldChg>
      <pc:sldChg chg="add ord">
        <pc:chgData name="Stephen Walker" userId="3ed40632-3e60-4321-baee-56d72869b2f3" providerId="ADAL" clId="{80F238BA-5F16-422D-BF03-01E3738941C6}" dt="2025-05-15T13:38:42.821" v="94"/>
        <pc:sldMkLst>
          <pc:docMk/>
          <pc:sldMk cId="0" sldId="278"/>
        </pc:sldMkLst>
      </pc:sldChg>
      <pc:sldChg chg="addSp modSp add ord">
        <pc:chgData name="Stephen Walker" userId="3ed40632-3e60-4321-baee-56d72869b2f3" providerId="ADAL" clId="{80F238BA-5F16-422D-BF03-01E3738941C6}" dt="2025-05-15T13:38:50.154" v="96"/>
        <pc:sldMkLst>
          <pc:docMk/>
          <pc:sldMk cId="0" sldId="282"/>
        </pc:sldMkLst>
        <pc:picChg chg="add mod">
          <ac:chgData name="Stephen Walker" userId="3ed40632-3e60-4321-baee-56d72869b2f3" providerId="ADAL" clId="{80F238BA-5F16-422D-BF03-01E3738941C6}" dt="2025-05-15T13:37:00.765" v="87"/>
          <ac:picMkLst>
            <pc:docMk/>
            <pc:sldMk cId="0" sldId="282"/>
            <ac:picMk id="7" creationId="{50B4DDA7-487C-CCBD-E0AE-66B22FDAD5BF}"/>
          </ac:picMkLst>
        </pc:picChg>
      </pc:sldChg>
      <pc:sldChg chg="add ord">
        <pc:chgData name="Stephen Walker" userId="3ed40632-3e60-4321-baee-56d72869b2f3" providerId="ADAL" clId="{80F238BA-5F16-422D-BF03-01E3738941C6}" dt="2025-05-15T13:38:58.842" v="98"/>
        <pc:sldMkLst>
          <pc:docMk/>
          <pc:sldMk cId="0" sldId="283"/>
        </pc:sldMkLst>
      </pc:sldChg>
      <pc:sldChg chg="add">
        <pc:chgData name="Stephen Walker" userId="3ed40632-3e60-4321-baee-56d72869b2f3" providerId="ADAL" clId="{80F238BA-5F16-422D-BF03-01E3738941C6}" dt="2025-05-15T13:37:41.401" v="89"/>
        <pc:sldMkLst>
          <pc:docMk/>
          <pc:sldMk cId="0" sldId="284"/>
        </pc:sldMkLst>
      </pc:sldChg>
      <pc:sldChg chg="modSp add mod ord">
        <pc:chgData name="Stephen Walker" userId="3ed40632-3e60-4321-baee-56d72869b2f3" providerId="ADAL" clId="{80F238BA-5F16-422D-BF03-01E3738941C6}" dt="2025-05-15T13:48:34.919" v="153" actId="20577"/>
        <pc:sldMkLst>
          <pc:docMk/>
          <pc:sldMk cId="4281912944" sldId="302"/>
        </pc:sldMkLst>
        <pc:spChg chg="mod">
          <ac:chgData name="Stephen Walker" userId="3ed40632-3e60-4321-baee-56d72869b2f3" providerId="ADAL" clId="{80F238BA-5F16-422D-BF03-01E3738941C6}" dt="2025-05-15T13:48:34.919" v="153" actId="20577"/>
          <ac:spMkLst>
            <pc:docMk/>
            <pc:sldMk cId="4281912944" sldId="302"/>
            <ac:spMk id="5" creationId="{B2338EA8-4E41-F667-98B6-61E30C13C8B5}"/>
          </ac:spMkLst>
        </pc:spChg>
      </pc:sldChg>
      <pc:sldChg chg="modSp mod">
        <pc:chgData name="Stephen Walker" userId="3ed40632-3e60-4321-baee-56d72869b2f3" providerId="ADAL" clId="{80F238BA-5F16-422D-BF03-01E3738941C6}" dt="2025-05-15T14:14:03.628" v="205" actId="20577"/>
        <pc:sldMkLst>
          <pc:docMk/>
          <pc:sldMk cId="4253824663" sldId="305"/>
        </pc:sldMkLst>
        <pc:spChg chg="mod">
          <ac:chgData name="Stephen Walker" userId="3ed40632-3e60-4321-baee-56d72869b2f3" providerId="ADAL" clId="{80F238BA-5F16-422D-BF03-01E3738941C6}" dt="2025-05-15T14:14:03.628" v="205" actId="20577"/>
          <ac:spMkLst>
            <pc:docMk/>
            <pc:sldMk cId="4253824663" sldId="305"/>
            <ac:spMk id="5" creationId="{951132B2-CB4A-A925-B95D-C2AECE3C4886}"/>
          </ac:spMkLst>
        </pc:spChg>
      </pc:sldChg>
      <pc:sldChg chg="add">
        <pc:chgData name="Stephen Walker" userId="3ed40632-3e60-4321-baee-56d72869b2f3" providerId="ADAL" clId="{80F238BA-5F16-422D-BF03-01E3738941C6}" dt="2025-05-15T13:52:33.466" v="155"/>
        <pc:sldMkLst>
          <pc:docMk/>
          <pc:sldMk cId="498696288" sldId="311"/>
        </pc:sldMkLst>
      </pc:sldChg>
      <pc:sldChg chg="add">
        <pc:chgData name="Stephen Walker" userId="3ed40632-3e60-4321-baee-56d72869b2f3" providerId="ADAL" clId="{80F238BA-5F16-422D-BF03-01E3738941C6}" dt="2025-05-15T13:34:24.222" v="81"/>
        <pc:sldMkLst>
          <pc:docMk/>
          <pc:sldMk cId="836800675" sldId="313"/>
        </pc:sldMkLst>
      </pc:sldChg>
      <pc:sldChg chg="add ord">
        <pc:chgData name="Stephen Walker" userId="3ed40632-3e60-4321-baee-56d72869b2f3" providerId="ADAL" clId="{80F238BA-5F16-422D-BF03-01E3738941C6}" dt="2025-05-15T13:43:59.256" v="107"/>
        <pc:sldMkLst>
          <pc:docMk/>
          <pc:sldMk cId="4042724219" sldId="314"/>
        </pc:sldMkLst>
      </pc:sldChg>
      <pc:sldChg chg="modSp add mod">
        <pc:chgData name="Stephen Walker" userId="3ed40632-3e60-4321-baee-56d72869b2f3" providerId="ADAL" clId="{80F238BA-5F16-422D-BF03-01E3738941C6}" dt="2025-05-15T14:12:34.916" v="172" actId="20577"/>
        <pc:sldMkLst>
          <pc:docMk/>
          <pc:sldMk cId="1352547016" sldId="328"/>
        </pc:sldMkLst>
        <pc:spChg chg="mod">
          <ac:chgData name="Stephen Walker" userId="3ed40632-3e60-4321-baee-56d72869b2f3" providerId="ADAL" clId="{80F238BA-5F16-422D-BF03-01E3738941C6}" dt="2025-05-15T14:12:34.916" v="172" actId="20577"/>
          <ac:spMkLst>
            <pc:docMk/>
            <pc:sldMk cId="1352547016" sldId="328"/>
            <ac:spMk id="6" creationId="{42DFA003-0C6C-1628-9772-6E3EB95F8769}"/>
          </ac:spMkLst>
        </pc:spChg>
      </pc:sldChg>
      <pc:sldChg chg="add">
        <pc:chgData name="Stephen Walker" userId="3ed40632-3e60-4321-baee-56d72869b2f3" providerId="ADAL" clId="{80F238BA-5F16-422D-BF03-01E3738941C6}" dt="2025-05-15T13:38:37.239" v="92"/>
        <pc:sldMkLst>
          <pc:docMk/>
          <pc:sldMk cId="3204442506" sldId="329"/>
        </pc:sldMkLst>
      </pc:sldChg>
      <pc:sldChg chg="modSp mod ord">
        <pc:chgData name="Stephen Walker" userId="3ed40632-3e60-4321-baee-56d72869b2f3" providerId="ADAL" clId="{80F238BA-5F16-422D-BF03-01E3738941C6}" dt="2025-05-15T14:14:46.843" v="262"/>
        <pc:sldMkLst>
          <pc:docMk/>
          <pc:sldMk cId="4036450074" sldId="330"/>
        </pc:sldMkLst>
        <pc:graphicFrameChg chg="mod modGraphic">
          <ac:chgData name="Stephen Walker" userId="3ed40632-3e60-4321-baee-56d72869b2f3" providerId="ADAL" clId="{80F238BA-5F16-422D-BF03-01E3738941C6}" dt="2025-05-15T14:14:46.843" v="262"/>
          <ac:graphicFrameMkLst>
            <pc:docMk/>
            <pc:sldMk cId="4036450074" sldId="330"/>
            <ac:graphicFrameMk id="9" creationId="{1C2FB870-1FA7-1CE4-273F-6F59873477EB}"/>
          </ac:graphicFrameMkLst>
        </pc:graphicFrameChg>
      </pc:sldChg>
      <pc:sldChg chg="modSp mod ord">
        <pc:chgData name="Stephen Walker" userId="3ed40632-3e60-4321-baee-56d72869b2f3" providerId="ADAL" clId="{80F238BA-5F16-422D-BF03-01E3738941C6}" dt="2025-05-15T14:14:27.805" v="231"/>
        <pc:sldMkLst>
          <pc:docMk/>
          <pc:sldMk cId="1422754285" sldId="331"/>
        </pc:sldMkLst>
        <pc:graphicFrameChg chg="mod modGraphic">
          <ac:chgData name="Stephen Walker" userId="3ed40632-3e60-4321-baee-56d72869b2f3" providerId="ADAL" clId="{80F238BA-5F16-422D-BF03-01E3738941C6}" dt="2025-05-15T14:14:27.805" v="231"/>
          <ac:graphicFrameMkLst>
            <pc:docMk/>
            <pc:sldMk cId="1422754285" sldId="331"/>
            <ac:graphicFrameMk id="3" creationId="{72E3466A-36D3-2BAA-90D9-ACB739C360D3}"/>
          </ac:graphicFrameMkLst>
        </pc:graphicFrameChg>
      </pc:sldChg>
      <pc:sldChg chg="ord">
        <pc:chgData name="Stephen Walker" userId="3ed40632-3e60-4321-baee-56d72869b2f3" providerId="ADAL" clId="{80F238BA-5F16-422D-BF03-01E3738941C6}" dt="2025-05-15T13:30:31.370" v="8"/>
        <pc:sldMkLst>
          <pc:docMk/>
          <pc:sldMk cId="4044274031" sldId="332"/>
        </pc:sldMkLst>
      </pc:sldChg>
      <pc:sldChg chg="modSp add mod">
        <pc:chgData name="Stephen Walker" userId="3ed40632-3e60-4321-baee-56d72869b2f3" providerId="ADAL" clId="{80F238BA-5F16-422D-BF03-01E3738941C6}" dt="2025-05-15T13:32:30.291" v="79" actId="122"/>
        <pc:sldMkLst>
          <pc:docMk/>
          <pc:sldMk cId="1988417717" sldId="333"/>
        </pc:sldMkLst>
        <pc:spChg chg="mod">
          <ac:chgData name="Stephen Walker" userId="3ed40632-3e60-4321-baee-56d72869b2f3" providerId="ADAL" clId="{80F238BA-5F16-422D-BF03-01E3738941C6}" dt="2025-05-15T13:32:30.291" v="79" actId="122"/>
          <ac:spMkLst>
            <pc:docMk/>
            <pc:sldMk cId="1988417717" sldId="333"/>
            <ac:spMk id="6" creationId="{42DFA003-0C6C-1628-9772-6E3EB95F8769}"/>
          </ac:spMkLst>
        </pc:spChg>
      </pc:sldChg>
      <pc:sldChg chg="del">
        <pc:chgData name="Stephen Walker" userId="3ed40632-3e60-4321-baee-56d72869b2f3" providerId="ADAL" clId="{80F238BA-5F16-422D-BF03-01E3738941C6}" dt="2025-05-15T13:27:13.839" v="0" actId="2696"/>
        <pc:sldMkLst>
          <pc:docMk/>
          <pc:sldMk cId="2792775804" sldId="333"/>
        </pc:sldMkLst>
      </pc:sldChg>
      <pc:sldChg chg="add del">
        <pc:chgData name="Stephen Walker" userId="3ed40632-3e60-4321-baee-56d72869b2f3" providerId="ADAL" clId="{80F238BA-5F16-422D-BF03-01E3738941C6}" dt="2025-05-15T13:36:31.421" v="85" actId="2696"/>
        <pc:sldMkLst>
          <pc:docMk/>
          <pc:sldMk cId="0" sldId="334"/>
        </pc:sldMkLst>
      </pc:sldChg>
      <pc:sldChg chg="add del">
        <pc:chgData name="Stephen Walker" userId="3ed40632-3e60-4321-baee-56d72869b2f3" providerId="ADAL" clId="{80F238BA-5F16-422D-BF03-01E3738941C6}" dt="2025-05-15T13:46:15.894" v="117" actId="2696"/>
        <pc:sldMkLst>
          <pc:docMk/>
          <pc:sldMk cId="955681265" sldId="334"/>
        </pc:sldMkLst>
      </pc:sldChg>
      <pc:sldChg chg="add del">
        <pc:chgData name="Stephen Walker" userId="3ed40632-3e60-4321-baee-56d72869b2f3" providerId="ADAL" clId="{80F238BA-5F16-422D-BF03-01E3738941C6}" dt="2025-05-15T13:43:30.194" v="105" actId="2696"/>
        <pc:sldMkLst>
          <pc:docMk/>
          <pc:sldMk cId="3753172287" sldId="334"/>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43DEC1-2B25-4477-A115-78961A0944BC}" type="datetimeFigureOut">
              <a:rPr lang="en-GB" smtClean="0"/>
              <a:t>29/05/2025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7BF95AE-C67F-4C2C-ADD9-F18DB6D1979D}" type="slidenum">
              <a:rPr lang="en-GB" smtClean="0"/>
              <a:t>‹#›</a:t>
            </a:fld>
            <a:endParaRPr lang="en-GB"/>
          </a:p>
        </p:txBody>
      </p:sp>
    </p:spTree>
    <p:extLst>
      <p:ext uri="{BB962C8B-B14F-4D97-AF65-F5344CB8AC3E}">
        <p14:creationId xmlns:p14="http://schemas.microsoft.com/office/powerpoint/2010/main" val="1172290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7BF95AE-C67F-4C2C-ADD9-F18DB6D1979D}" type="slidenum">
              <a:rPr lang="en-GB" smtClean="0"/>
              <a:t>1</a:t>
            </a:fld>
            <a:endParaRPr lang="en-GB"/>
          </a:p>
        </p:txBody>
      </p:sp>
    </p:spTree>
    <p:extLst>
      <p:ext uri="{BB962C8B-B14F-4D97-AF65-F5344CB8AC3E}">
        <p14:creationId xmlns:p14="http://schemas.microsoft.com/office/powerpoint/2010/main" val="41392997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7BF95AE-C67F-4C2C-ADD9-F18DB6D1979D}" type="slidenum">
              <a:rPr lang="en-GB" smtClean="0"/>
              <a:t>12</a:t>
            </a:fld>
            <a:endParaRPr lang="en-GB"/>
          </a:p>
        </p:txBody>
      </p:sp>
    </p:spTree>
    <p:extLst>
      <p:ext uri="{BB962C8B-B14F-4D97-AF65-F5344CB8AC3E}">
        <p14:creationId xmlns:p14="http://schemas.microsoft.com/office/powerpoint/2010/main" val="20393955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46E45E-1A4D-A231-0EE8-0A16F3CED2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E40C33-E76F-E838-A711-212F862CEE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D5EE0D-4601-C026-6589-C99EA012118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7DEC7442-F97A-4497-78D5-FE6DA829F862}"/>
              </a:ext>
            </a:extLst>
          </p:cNvPr>
          <p:cNvSpPr>
            <a:spLocks noGrp="1"/>
          </p:cNvSpPr>
          <p:nvPr>
            <p:ph type="sldNum" sz="quarter" idx="5"/>
          </p:nvPr>
        </p:nvSpPr>
        <p:spPr/>
        <p:txBody>
          <a:bodyPr/>
          <a:lstStyle/>
          <a:p>
            <a:fld id="{F7BF95AE-C67F-4C2C-ADD9-F18DB6D1979D}" type="slidenum">
              <a:rPr lang="en-GB" smtClean="0"/>
              <a:t>2</a:t>
            </a:fld>
            <a:endParaRPr lang="en-GB"/>
          </a:p>
        </p:txBody>
      </p:sp>
    </p:spTree>
    <p:extLst>
      <p:ext uri="{BB962C8B-B14F-4D97-AF65-F5344CB8AC3E}">
        <p14:creationId xmlns:p14="http://schemas.microsoft.com/office/powerpoint/2010/main" val="13768526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9CD16B-C4C8-AC8A-3545-613D65EFE213}"/>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E451EA7-8A47-8330-B4B2-3AF5F401D99A}"/>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8770635-D3EE-F52A-EC10-B22093C9D9D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4ADF011E-E3CA-E2C3-4969-EF73065A7CF8}"/>
              </a:ext>
            </a:extLst>
          </p:cNvPr>
          <p:cNvSpPr>
            <a:spLocks noGrp="1"/>
          </p:cNvSpPr>
          <p:nvPr>
            <p:ph type="sldNum" sz="quarter" idx="5"/>
          </p:nvPr>
        </p:nvSpPr>
        <p:spPr/>
        <p:txBody>
          <a:bodyPr/>
          <a:lstStyle/>
          <a:p>
            <a:fld id="{F7BF95AE-C67F-4C2C-ADD9-F18DB6D1979D}" type="slidenum">
              <a:rPr lang="en-GB" smtClean="0"/>
              <a:t>3</a:t>
            </a:fld>
            <a:endParaRPr lang="en-GB"/>
          </a:p>
        </p:txBody>
      </p:sp>
    </p:spTree>
    <p:extLst>
      <p:ext uri="{BB962C8B-B14F-4D97-AF65-F5344CB8AC3E}">
        <p14:creationId xmlns:p14="http://schemas.microsoft.com/office/powerpoint/2010/main" val="2678636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46E45E-1A4D-A231-0EE8-0A16F3CED23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5E40C33-E76F-E838-A711-212F862CEE8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AD5EE0D-4601-C026-6589-C99EA012118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7DEC7442-F97A-4497-78D5-FE6DA829F862}"/>
              </a:ext>
            </a:extLst>
          </p:cNvPr>
          <p:cNvSpPr>
            <a:spLocks noGrp="1"/>
          </p:cNvSpPr>
          <p:nvPr>
            <p:ph type="sldNum" sz="quarter" idx="5"/>
          </p:nvPr>
        </p:nvSpPr>
        <p:spPr/>
        <p:txBody>
          <a:bodyPr/>
          <a:lstStyle/>
          <a:p>
            <a:fld id="{F7BF95AE-C67F-4C2C-ADD9-F18DB6D1979D}" type="slidenum">
              <a:rPr lang="en-GB" smtClean="0"/>
              <a:t>6</a:t>
            </a:fld>
            <a:endParaRPr lang="en-GB"/>
          </a:p>
        </p:txBody>
      </p:sp>
    </p:spTree>
    <p:extLst>
      <p:ext uri="{BB962C8B-B14F-4D97-AF65-F5344CB8AC3E}">
        <p14:creationId xmlns:p14="http://schemas.microsoft.com/office/powerpoint/2010/main" val="1376852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F827C3E1-4B42-B69B-B84F-215FFFD03007}"/>
              </a:ext>
            </a:extLst>
          </p:cNvPr>
          <p:cNvSpPr>
            <a:spLocks noGrp="1" noChangeArrowheads="1"/>
          </p:cNvSpPr>
          <p:nvPr>
            <p:ph type="sldNum" sz="quarter" idx="5"/>
          </p:nvPr>
        </p:nvSpPr>
        <p:spPr>
          <a:ln/>
        </p:spPr>
        <p:txBody>
          <a:bodyPr/>
          <a:lstStyle/>
          <a:p>
            <a:fld id="{E3BEA9E9-2E14-4C08-8994-6971707F7BC7}" type="slidenum">
              <a:rPr lang="en-GB" altLang="en-US"/>
              <a:pPr/>
              <a:t>7</a:t>
            </a:fld>
            <a:endParaRPr lang="en-GB" altLang="en-US"/>
          </a:p>
        </p:txBody>
      </p:sp>
      <p:sp>
        <p:nvSpPr>
          <p:cNvPr id="59394" name="Rectangle 2">
            <a:extLst>
              <a:ext uri="{FF2B5EF4-FFF2-40B4-BE49-F238E27FC236}">
                <a16:creationId xmlns:a16="http://schemas.microsoft.com/office/drawing/2014/main" id="{E7A9526E-60F4-1A98-1CB0-C4605585128E}"/>
              </a:ext>
            </a:extLst>
          </p:cNvPr>
          <p:cNvSpPr>
            <a:spLocks noGrp="1" noRot="1" noChangeAspect="1" noChangeArrowheads="1" noTextEdit="1"/>
          </p:cNvSpPr>
          <p:nvPr>
            <p:ph type="sldImg"/>
          </p:nvPr>
        </p:nvSpPr>
        <p:spPr>
          <a:ln/>
        </p:spPr>
      </p:sp>
      <p:sp>
        <p:nvSpPr>
          <p:cNvPr id="59395" name="Rectangle 3">
            <a:extLst>
              <a:ext uri="{FF2B5EF4-FFF2-40B4-BE49-F238E27FC236}">
                <a16:creationId xmlns:a16="http://schemas.microsoft.com/office/drawing/2014/main" id="{D0C3CA57-A346-B988-FCCE-00AD5E42F936}"/>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82F64E29-A361-44E1-038B-EC1E71983032}"/>
              </a:ext>
            </a:extLst>
          </p:cNvPr>
          <p:cNvSpPr>
            <a:spLocks noGrp="1" noChangeArrowheads="1"/>
          </p:cNvSpPr>
          <p:nvPr>
            <p:ph type="sldNum" sz="quarter" idx="5"/>
          </p:nvPr>
        </p:nvSpPr>
        <p:spPr>
          <a:ln/>
        </p:spPr>
        <p:txBody>
          <a:bodyPr/>
          <a:lstStyle/>
          <a:p>
            <a:fld id="{D6055845-38C7-4326-B0C9-1A67F604987D}" type="slidenum">
              <a:rPr lang="en-GB" altLang="en-US"/>
              <a:pPr/>
              <a:t>8</a:t>
            </a:fld>
            <a:endParaRPr lang="en-GB" altLang="en-US"/>
          </a:p>
        </p:txBody>
      </p:sp>
      <p:sp>
        <p:nvSpPr>
          <p:cNvPr id="61442" name="Rectangle 2">
            <a:extLst>
              <a:ext uri="{FF2B5EF4-FFF2-40B4-BE49-F238E27FC236}">
                <a16:creationId xmlns:a16="http://schemas.microsoft.com/office/drawing/2014/main" id="{FDB3AD30-E5BF-AA66-3C42-885F65C1DFF9}"/>
              </a:ext>
            </a:extLst>
          </p:cNvPr>
          <p:cNvSpPr>
            <a:spLocks noGrp="1" noRot="1" noChangeAspect="1" noChangeArrowheads="1" noTextEdit="1"/>
          </p:cNvSpPr>
          <p:nvPr>
            <p:ph type="sldImg"/>
          </p:nvPr>
        </p:nvSpPr>
        <p:spPr>
          <a:ln/>
        </p:spPr>
      </p:sp>
      <p:sp>
        <p:nvSpPr>
          <p:cNvPr id="61443" name="Rectangle 3">
            <a:extLst>
              <a:ext uri="{FF2B5EF4-FFF2-40B4-BE49-F238E27FC236}">
                <a16:creationId xmlns:a16="http://schemas.microsoft.com/office/drawing/2014/main" id="{D2B20DF7-ADF9-1A70-C3AC-9AFA9DDE8C9F}"/>
              </a:ext>
            </a:extLst>
          </p:cNvPr>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7BF95AE-C67F-4C2C-ADD9-F18DB6D1979D}" type="slidenum">
              <a:rPr lang="en-GB" smtClean="0"/>
              <a:t>9</a:t>
            </a:fld>
            <a:endParaRPr lang="en-GB"/>
          </a:p>
        </p:txBody>
      </p:sp>
    </p:spTree>
    <p:extLst>
      <p:ext uri="{BB962C8B-B14F-4D97-AF65-F5344CB8AC3E}">
        <p14:creationId xmlns:p14="http://schemas.microsoft.com/office/powerpoint/2010/main" val="3882815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F7BF95AE-C67F-4C2C-ADD9-F18DB6D1979D}" type="slidenum">
              <a:rPr lang="en-GB" smtClean="0"/>
              <a:t>10</a:t>
            </a:fld>
            <a:endParaRPr lang="en-GB"/>
          </a:p>
        </p:txBody>
      </p:sp>
    </p:spTree>
    <p:extLst>
      <p:ext uri="{BB962C8B-B14F-4D97-AF65-F5344CB8AC3E}">
        <p14:creationId xmlns:p14="http://schemas.microsoft.com/office/powerpoint/2010/main" val="28059680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People say I’ve tried and tried and nothing works – A lot of time people don’t use products correctly and don’t have support – We are here to support.</a:t>
            </a:r>
          </a:p>
          <a:p>
            <a:endParaRPr lang="en-US" dirty="0"/>
          </a:p>
          <a:p>
            <a:r>
              <a:rPr lang="en-US" dirty="0"/>
              <a:t>If you want further team training we can accommodate this. EW and me can support</a:t>
            </a:r>
            <a:endParaRPr lang="en-GB" dirty="0"/>
          </a:p>
        </p:txBody>
      </p:sp>
      <p:sp>
        <p:nvSpPr>
          <p:cNvPr id="4" name="Slide Number Placeholder 3"/>
          <p:cNvSpPr>
            <a:spLocks noGrp="1"/>
          </p:cNvSpPr>
          <p:nvPr>
            <p:ph type="sldNum" sz="quarter" idx="5"/>
          </p:nvPr>
        </p:nvSpPr>
        <p:spPr/>
        <p:txBody>
          <a:bodyPr/>
          <a:lstStyle/>
          <a:p>
            <a:fld id="{F7BF95AE-C67F-4C2C-ADD9-F18DB6D1979D}" type="slidenum">
              <a:rPr lang="en-GB" smtClean="0"/>
              <a:t>11</a:t>
            </a:fld>
            <a:endParaRPr lang="en-GB"/>
          </a:p>
        </p:txBody>
      </p:sp>
    </p:spTree>
    <p:extLst>
      <p:ext uri="{BB962C8B-B14F-4D97-AF65-F5344CB8AC3E}">
        <p14:creationId xmlns:p14="http://schemas.microsoft.com/office/powerpoint/2010/main" val="1387792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CF0B6-4A3A-0C87-6134-E69D33CDA541}"/>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1863FF9B-D615-D992-77F3-3281CCC84FE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4DA2FBF2-0B56-4C49-ECAE-785775AFBFAB}"/>
              </a:ext>
            </a:extLst>
          </p:cNvPr>
          <p:cNvSpPr>
            <a:spLocks noGrp="1"/>
          </p:cNvSpPr>
          <p:nvPr>
            <p:ph type="dt" sz="half" idx="10"/>
          </p:nvPr>
        </p:nvSpPr>
        <p:spPr/>
        <p:txBody>
          <a:bodyPr/>
          <a:lstStyle/>
          <a:p>
            <a:fld id="{5E77EBA5-D79C-4837-B31F-705AC66B8CC5}" type="datetimeFigureOut">
              <a:rPr lang="en-ZA" smtClean="0"/>
              <a:t>2025/05/29</a:t>
            </a:fld>
            <a:endParaRPr lang="en-ZA"/>
          </a:p>
        </p:txBody>
      </p:sp>
      <p:sp>
        <p:nvSpPr>
          <p:cNvPr id="5" name="Footer Placeholder 4">
            <a:extLst>
              <a:ext uri="{FF2B5EF4-FFF2-40B4-BE49-F238E27FC236}">
                <a16:creationId xmlns:a16="http://schemas.microsoft.com/office/drawing/2014/main" id="{993751DB-1F21-43CA-AC0A-77B9438EE2AE}"/>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3121C5AE-5201-5245-65D0-59F57DE1215F}"/>
              </a:ext>
            </a:extLst>
          </p:cNvPr>
          <p:cNvSpPr>
            <a:spLocks noGrp="1"/>
          </p:cNvSpPr>
          <p:nvPr>
            <p:ph type="sldNum" sz="quarter" idx="12"/>
          </p:nvPr>
        </p:nvSpPr>
        <p:spPr/>
        <p:txBody>
          <a:bodyPr/>
          <a:lstStyle/>
          <a:p>
            <a:fld id="{0DF9E2FB-580C-4617-A660-39E0345FE23E}" type="slidenum">
              <a:rPr lang="en-ZA" smtClean="0"/>
              <a:t>‹#›</a:t>
            </a:fld>
            <a:endParaRPr lang="en-ZA"/>
          </a:p>
        </p:txBody>
      </p:sp>
    </p:spTree>
    <p:extLst>
      <p:ext uri="{BB962C8B-B14F-4D97-AF65-F5344CB8AC3E}">
        <p14:creationId xmlns:p14="http://schemas.microsoft.com/office/powerpoint/2010/main" val="941150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33BDD-8A1B-7DC7-F610-B85AAD8BCA46}"/>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6EB67B27-4850-1B6C-567E-425208E4696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5E403CEF-BCCB-663A-D1E2-9FC1663085D0}"/>
              </a:ext>
            </a:extLst>
          </p:cNvPr>
          <p:cNvSpPr>
            <a:spLocks noGrp="1"/>
          </p:cNvSpPr>
          <p:nvPr>
            <p:ph type="dt" sz="half" idx="10"/>
          </p:nvPr>
        </p:nvSpPr>
        <p:spPr/>
        <p:txBody>
          <a:bodyPr/>
          <a:lstStyle/>
          <a:p>
            <a:fld id="{5E77EBA5-D79C-4837-B31F-705AC66B8CC5}" type="datetimeFigureOut">
              <a:rPr lang="en-ZA" smtClean="0"/>
              <a:t>2025/05/29</a:t>
            </a:fld>
            <a:endParaRPr lang="en-ZA"/>
          </a:p>
        </p:txBody>
      </p:sp>
      <p:sp>
        <p:nvSpPr>
          <p:cNvPr id="5" name="Footer Placeholder 4">
            <a:extLst>
              <a:ext uri="{FF2B5EF4-FFF2-40B4-BE49-F238E27FC236}">
                <a16:creationId xmlns:a16="http://schemas.microsoft.com/office/drawing/2014/main" id="{1EF81CAA-36BD-C6EF-5BD6-6D3A86DC8735}"/>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147C9886-011A-53A5-D103-70F7D790EB7C}"/>
              </a:ext>
            </a:extLst>
          </p:cNvPr>
          <p:cNvSpPr>
            <a:spLocks noGrp="1"/>
          </p:cNvSpPr>
          <p:nvPr>
            <p:ph type="sldNum" sz="quarter" idx="12"/>
          </p:nvPr>
        </p:nvSpPr>
        <p:spPr/>
        <p:txBody>
          <a:bodyPr/>
          <a:lstStyle/>
          <a:p>
            <a:fld id="{0DF9E2FB-580C-4617-A660-39E0345FE23E}" type="slidenum">
              <a:rPr lang="en-ZA" smtClean="0"/>
              <a:t>‹#›</a:t>
            </a:fld>
            <a:endParaRPr lang="en-ZA"/>
          </a:p>
        </p:txBody>
      </p:sp>
    </p:spTree>
    <p:extLst>
      <p:ext uri="{BB962C8B-B14F-4D97-AF65-F5344CB8AC3E}">
        <p14:creationId xmlns:p14="http://schemas.microsoft.com/office/powerpoint/2010/main" val="1527005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C947A0D-CC93-DF9E-4A5D-79472C7949CB}"/>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A1BD7EA4-FF91-FF3D-CE7F-339343073DC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34E3B1F3-2A44-B6FB-4636-857836F06818}"/>
              </a:ext>
            </a:extLst>
          </p:cNvPr>
          <p:cNvSpPr>
            <a:spLocks noGrp="1"/>
          </p:cNvSpPr>
          <p:nvPr>
            <p:ph type="dt" sz="half" idx="10"/>
          </p:nvPr>
        </p:nvSpPr>
        <p:spPr/>
        <p:txBody>
          <a:bodyPr/>
          <a:lstStyle/>
          <a:p>
            <a:fld id="{5E77EBA5-D79C-4837-B31F-705AC66B8CC5}" type="datetimeFigureOut">
              <a:rPr lang="en-ZA" smtClean="0"/>
              <a:t>2025/05/29</a:t>
            </a:fld>
            <a:endParaRPr lang="en-ZA"/>
          </a:p>
        </p:txBody>
      </p:sp>
      <p:sp>
        <p:nvSpPr>
          <p:cNvPr id="5" name="Footer Placeholder 4">
            <a:extLst>
              <a:ext uri="{FF2B5EF4-FFF2-40B4-BE49-F238E27FC236}">
                <a16:creationId xmlns:a16="http://schemas.microsoft.com/office/drawing/2014/main" id="{100D1240-484D-B96F-61AB-F91BA566B3D1}"/>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791EEF50-7E98-302D-6A24-BD31C8220C55}"/>
              </a:ext>
            </a:extLst>
          </p:cNvPr>
          <p:cNvSpPr>
            <a:spLocks noGrp="1"/>
          </p:cNvSpPr>
          <p:nvPr>
            <p:ph type="sldNum" sz="quarter" idx="12"/>
          </p:nvPr>
        </p:nvSpPr>
        <p:spPr/>
        <p:txBody>
          <a:bodyPr/>
          <a:lstStyle/>
          <a:p>
            <a:fld id="{0DF9E2FB-580C-4617-A660-39E0345FE23E}" type="slidenum">
              <a:rPr lang="en-ZA" smtClean="0"/>
              <a:t>‹#›</a:t>
            </a:fld>
            <a:endParaRPr lang="en-ZA"/>
          </a:p>
        </p:txBody>
      </p:sp>
    </p:spTree>
    <p:extLst>
      <p:ext uri="{BB962C8B-B14F-4D97-AF65-F5344CB8AC3E}">
        <p14:creationId xmlns:p14="http://schemas.microsoft.com/office/powerpoint/2010/main" val="23999516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CF2335-C04B-4DB0-82EE-71823BD2698D}"/>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643B85A9-B784-1697-C372-B58DB9BFCF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4614ED62-202B-4111-2030-06F3F49DD58A}"/>
              </a:ext>
            </a:extLst>
          </p:cNvPr>
          <p:cNvSpPr>
            <a:spLocks noGrp="1"/>
          </p:cNvSpPr>
          <p:nvPr>
            <p:ph type="dt" sz="half" idx="10"/>
          </p:nvPr>
        </p:nvSpPr>
        <p:spPr/>
        <p:txBody>
          <a:bodyPr/>
          <a:lstStyle/>
          <a:p>
            <a:fld id="{5E77EBA5-D79C-4837-B31F-705AC66B8CC5}" type="datetimeFigureOut">
              <a:rPr lang="en-ZA" smtClean="0"/>
              <a:t>2025/05/29</a:t>
            </a:fld>
            <a:endParaRPr lang="en-ZA"/>
          </a:p>
        </p:txBody>
      </p:sp>
      <p:sp>
        <p:nvSpPr>
          <p:cNvPr id="5" name="Footer Placeholder 4">
            <a:extLst>
              <a:ext uri="{FF2B5EF4-FFF2-40B4-BE49-F238E27FC236}">
                <a16:creationId xmlns:a16="http://schemas.microsoft.com/office/drawing/2014/main" id="{27FFD26C-7150-CB98-DA59-7CA92A8DECF6}"/>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2A7075C0-344A-860F-5E2C-B75B19B06D38}"/>
              </a:ext>
            </a:extLst>
          </p:cNvPr>
          <p:cNvSpPr>
            <a:spLocks noGrp="1"/>
          </p:cNvSpPr>
          <p:nvPr>
            <p:ph type="sldNum" sz="quarter" idx="12"/>
          </p:nvPr>
        </p:nvSpPr>
        <p:spPr/>
        <p:txBody>
          <a:bodyPr/>
          <a:lstStyle/>
          <a:p>
            <a:fld id="{0DF9E2FB-580C-4617-A660-39E0345FE23E}" type="slidenum">
              <a:rPr lang="en-ZA" smtClean="0"/>
              <a:t>‹#›</a:t>
            </a:fld>
            <a:endParaRPr lang="en-ZA"/>
          </a:p>
        </p:txBody>
      </p:sp>
    </p:spTree>
    <p:extLst>
      <p:ext uri="{BB962C8B-B14F-4D97-AF65-F5344CB8AC3E}">
        <p14:creationId xmlns:p14="http://schemas.microsoft.com/office/powerpoint/2010/main" val="701379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0CE54-8D96-F540-B954-3D0110D8A3C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C1B529F6-6B97-B88D-5FAD-86FDB92B1CA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6EE88B6-43C9-1B44-7245-0AC94931134E}"/>
              </a:ext>
            </a:extLst>
          </p:cNvPr>
          <p:cNvSpPr>
            <a:spLocks noGrp="1"/>
          </p:cNvSpPr>
          <p:nvPr>
            <p:ph type="dt" sz="half" idx="10"/>
          </p:nvPr>
        </p:nvSpPr>
        <p:spPr/>
        <p:txBody>
          <a:bodyPr/>
          <a:lstStyle/>
          <a:p>
            <a:fld id="{5E77EBA5-D79C-4837-B31F-705AC66B8CC5}" type="datetimeFigureOut">
              <a:rPr lang="en-ZA" smtClean="0"/>
              <a:t>2025/05/29</a:t>
            </a:fld>
            <a:endParaRPr lang="en-ZA"/>
          </a:p>
        </p:txBody>
      </p:sp>
      <p:sp>
        <p:nvSpPr>
          <p:cNvPr id="5" name="Footer Placeholder 4">
            <a:extLst>
              <a:ext uri="{FF2B5EF4-FFF2-40B4-BE49-F238E27FC236}">
                <a16:creationId xmlns:a16="http://schemas.microsoft.com/office/drawing/2014/main" id="{26DC5305-2EFD-6E87-C6AE-7ACC93A6843F}"/>
              </a:ext>
            </a:extLst>
          </p:cNvPr>
          <p:cNvSpPr>
            <a:spLocks noGrp="1"/>
          </p:cNvSpPr>
          <p:nvPr>
            <p:ph type="ftr" sz="quarter" idx="11"/>
          </p:nvPr>
        </p:nvSpPr>
        <p:spPr/>
        <p:txBody>
          <a:bodyPr/>
          <a:lstStyle/>
          <a:p>
            <a:endParaRPr lang="en-ZA"/>
          </a:p>
        </p:txBody>
      </p:sp>
      <p:sp>
        <p:nvSpPr>
          <p:cNvPr id="6" name="Slide Number Placeholder 5">
            <a:extLst>
              <a:ext uri="{FF2B5EF4-FFF2-40B4-BE49-F238E27FC236}">
                <a16:creationId xmlns:a16="http://schemas.microsoft.com/office/drawing/2014/main" id="{459D956A-D510-0391-928A-743426F65FA6}"/>
              </a:ext>
            </a:extLst>
          </p:cNvPr>
          <p:cNvSpPr>
            <a:spLocks noGrp="1"/>
          </p:cNvSpPr>
          <p:nvPr>
            <p:ph type="sldNum" sz="quarter" idx="12"/>
          </p:nvPr>
        </p:nvSpPr>
        <p:spPr/>
        <p:txBody>
          <a:bodyPr/>
          <a:lstStyle/>
          <a:p>
            <a:fld id="{0DF9E2FB-580C-4617-A660-39E0345FE23E}" type="slidenum">
              <a:rPr lang="en-ZA" smtClean="0"/>
              <a:t>‹#›</a:t>
            </a:fld>
            <a:endParaRPr lang="en-ZA"/>
          </a:p>
        </p:txBody>
      </p:sp>
    </p:spTree>
    <p:extLst>
      <p:ext uri="{BB962C8B-B14F-4D97-AF65-F5344CB8AC3E}">
        <p14:creationId xmlns:p14="http://schemas.microsoft.com/office/powerpoint/2010/main" val="9708950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A48790-A614-7E5B-91DF-68EB614DB0B2}"/>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63BBE8D8-3F2D-45C0-E8F2-F12622076EF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EBB8581D-E9E7-A37F-F428-98D310CAD5B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87808416-0FBE-0F28-8443-68A76578269B}"/>
              </a:ext>
            </a:extLst>
          </p:cNvPr>
          <p:cNvSpPr>
            <a:spLocks noGrp="1"/>
          </p:cNvSpPr>
          <p:nvPr>
            <p:ph type="dt" sz="half" idx="10"/>
          </p:nvPr>
        </p:nvSpPr>
        <p:spPr/>
        <p:txBody>
          <a:bodyPr/>
          <a:lstStyle/>
          <a:p>
            <a:fld id="{5E77EBA5-D79C-4837-B31F-705AC66B8CC5}" type="datetimeFigureOut">
              <a:rPr lang="en-ZA" smtClean="0"/>
              <a:t>2025/05/29</a:t>
            </a:fld>
            <a:endParaRPr lang="en-ZA"/>
          </a:p>
        </p:txBody>
      </p:sp>
      <p:sp>
        <p:nvSpPr>
          <p:cNvPr id="6" name="Footer Placeholder 5">
            <a:extLst>
              <a:ext uri="{FF2B5EF4-FFF2-40B4-BE49-F238E27FC236}">
                <a16:creationId xmlns:a16="http://schemas.microsoft.com/office/drawing/2014/main" id="{3A80C4C3-B5F7-0B78-8C23-718E77CB1ECF}"/>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2BFCE415-C136-295B-22B2-19F0D39583E6}"/>
              </a:ext>
            </a:extLst>
          </p:cNvPr>
          <p:cNvSpPr>
            <a:spLocks noGrp="1"/>
          </p:cNvSpPr>
          <p:nvPr>
            <p:ph type="sldNum" sz="quarter" idx="12"/>
          </p:nvPr>
        </p:nvSpPr>
        <p:spPr/>
        <p:txBody>
          <a:bodyPr/>
          <a:lstStyle/>
          <a:p>
            <a:fld id="{0DF9E2FB-580C-4617-A660-39E0345FE23E}" type="slidenum">
              <a:rPr lang="en-ZA" smtClean="0"/>
              <a:t>‹#›</a:t>
            </a:fld>
            <a:endParaRPr lang="en-ZA"/>
          </a:p>
        </p:txBody>
      </p:sp>
    </p:spTree>
    <p:extLst>
      <p:ext uri="{BB962C8B-B14F-4D97-AF65-F5344CB8AC3E}">
        <p14:creationId xmlns:p14="http://schemas.microsoft.com/office/powerpoint/2010/main" val="20283622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92325-B6ED-F24A-FB68-398878D15498}"/>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7CB017FB-3E48-3D12-B045-1CAB7D670CC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A51BAE1-EF2F-DCE6-2F52-13A07B02C0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C701CC25-6719-504F-6E69-8AC32C8F887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B1E0A3A-830F-0EAA-EBA0-7D412E652A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1242E105-8869-B077-84C9-A57683CF354B}"/>
              </a:ext>
            </a:extLst>
          </p:cNvPr>
          <p:cNvSpPr>
            <a:spLocks noGrp="1"/>
          </p:cNvSpPr>
          <p:nvPr>
            <p:ph type="dt" sz="half" idx="10"/>
          </p:nvPr>
        </p:nvSpPr>
        <p:spPr/>
        <p:txBody>
          <a:bodyPr/>
          <a:lstStyle/>
          <a:p>
            <a:fld id="{5E77EBA5-D79C-4837-B31F-705AC66B8CC5}" type="datetimeFigureOut">
              <a:rPr lang="en-ZA" smtClean="0"/>
              <a:t>2025/05/29</a:t>
            </a:fld>
            <a:endParaRPr lang="en-ZA"/>
          </a:p>
        </p:txBody>
      </p:sp>
      <p:sp>
        <p:nvSpPr>
          <p:cNvPr id="8" name="Footer Placeholder 7">
            <a:extLst>
              <a:ext uri="{FF2B5EF4-FFF2-40B4-BE49-F238E27FC236}">
                <a16:creationId xmlns:a16="http://schemas.microsoft.com/office/drawing/2014/main" id="{3C9D79C3-4EC7-9DDD-F97E-DABD4F87AA70}"/>
              </a:ext>
            </a:extLst>
          </p:cNvPr>
          <p:cNvSpPr>
            <a:spLocks noGrp="1"/>
          </p:cNvSpPr>
          <p:nvPr>
            <p:ph type="ftr" sz="quarter" idx="11"/>
          </p:nvPr>
        </p:nvSpPr>
        <p:spPr/>
        <p:txBody>
          <a:bodyPr/>
          <a:lstStyle/>
          <a:p>
            <a:endParaRPr lang="en-ZA"/>
          </a:p>
        </p:txBody>
      </p:sp>
      <p:sp>
        <p:nvSpPr>
          <p:cNvPr id="9" name="Slide Number Placeholder 8">
            <a:extLst>
              <a:ext uri="{FF2B5EF4-FFF2-40B4-BE49-F238E27FC236}">
                <a16:creationId xmlns:a16="http://schemas.microsoft.com/office/drawing/2014/main" id="{9143E376-D6E6-F4F0-F6EF-1779123D6785}"/>
              </a:ext>
            </a:extLst>
          </p:cNvPr>
          <p:cNvSpPr>
            <a:spLocks noGrp="1"/>
          </p:cNvSpPr>
          <p:nvPr>
            <p:ph type="sldNum" sz="quarter" idx="12"/>
          </p:nvPr>
        </p:nvSpPr>
        <p:spPr/>
        <p:txBody>
          <a:bodyPr/>
          <a:lstStyle/>
          <a:p>
            <a:fld id="{0DF9E2FB-580C-4617-A660-39E0345FE23E}" type="slidenum">
              <a:rPr lang="en-ZA" smtClean="0"/>
              <a:t>‹#›</a:t>
            </a:fld>
            <a:endParaRPr lang="en-ZA"/>
          </a:p>
        </p:txBody>
      </p:sp>
    </p:spTree>
    <p:extLst>
      <p:ext uri="{BB962C8B-B14F-4D97-AF65-F5344CB8AC3E}">
        <p14:creationId xmlns:p14="http://schemas.microsoft.com/office/powerpoint/2010/main" val="18970119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C30B57-BCA4-0455-48A9-5C910BCD11F7}"/>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57CA05AE-1D21-4949-CC8F-6A108D61DADF}"/>
              </a:ext>
            </a:extLst>
          </p:cNvPr>
          <p:cNvSpPr>
            <a:spLocks noGrp="1"/>
          </p:cNvSpPr>
          <p:nvPr>
            <p:ph type="dt" sz="half" idx="10"/>
          </p:nvPr>
        </p:nvSpPr>
        <p:spPr/>
        <p:txBody>
          <a:bodyPr/>
          <a:lstStyle/>
          <a:p>
            <a:fld id="{5E77EBA5-D79C-4837-B31F-705AC66B8CC5}" type="datetimeFigureOut">
              <a:rPr lang="en-ZA" smtClean="0"/>
              <a:t>2025/05/29</a:t>
            </a:fld>
            <a:endParaRPr lang="en-ZA"/>
          </a:p>
        </p:txBody>
      </p:sp>
      <p:sp>
        <p:nvSpPr>
          <p:cNvPr id="4" name="Footer Placeholder 3">
            <a:extLst>
              <a:ext uri="{FF2B5EF4-FFF2-40B4-BE49-F238E27FC236}">
                <a16:creationId xmlns:a16="http://schemas.microsoft.com/office/drawing/2014/main" id="{7B98D526-E35F-04F6-89FF-326DC4A46DDA}"/>
              </a:ext>
            </a:extLst>
          </p:cNvPr>
          <p:cNvSpPr>
            <a:spLocks noGrp="1"/>
          </p:cNvSpPr>
          <p:nvPr>
            <p:ph type="ftr" sz="quarter" idx="11"/>
          </p:nvPr>
        </p:nvSpPr>
        <p:spPr/>
        <p:txBody>
          <a:bodyPr/>
          <a:lstStyle/>
          <a:p>
            <a:endParaRPr lang="en-ZA"/>
          </a:p>
        </p:txBody>
      </p:sp>
      <p:sp>
        <p:nvSpPr>
          <p:cNvPr id="5" name="Slide Number Placeholder 4">
            <a:extLst>
              <a:ext uri="{FF2B5EF4-FFF2-40B4-BE49-F238E27FC236}">
                <a16:creationId xmlns:a16="http://schemas.microsoft.com/office/drawing/2014/main" id="{632EAEFA-C745-A9D3-F0F7-E7EDA5D4C5E0}"/>
              </a:ext>
            </a:extLst>
          </p:cNvPr>
          <p:cNvSpPr>
            <a:spLocks noGrp="1"/>
          </p:cNvSpPr>
          <p:nvPr>
            <p:ph type="sldNum" sz="quarter" idx="12"/>
          </p:nvPr>
        </p:nvSpPr>
        <p:spPr/>
        <p:txBody>
          <a:bodyPr/>
          <a:lstStyle/>
          <a:p>
            <a:fld id="{0DF9E2FB-580C-4617-A660-39E0345FE23E}" type="slidenum">
              <a:rPr lang="en-ZA" smtClean="0"/>
              <a:t>‹#›</a:t>
            </a:fld>
            <a:endParaRPr lang="en-ZA"/>
          </a:p>
        </p:txBody>
      </p:sp>
    </p:spTree>
    <p:extLst>
      <p:ext uri="{BB962C8B-B14F-4D97-AF65-F5344CB8AC3E}">
        <p14:creationId xmlns:p14="http://schemas.microsoft.com/office/powerpoint/2010/main" val="18120162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C559DDF-842B-5971-0152-80EDD1680305}"/>
              </a:ext>
            </a:extLst>
          </p:cNvPr>
          <p:cNvSpPr>
            <a:spLocks noGrp="1"/>
          </p:cNvSpPr>
          <p:nvPr>
            <p:ph type="dt" sz="half" idx="10"/>
          </p:nvPr>
        </p:nvSpPr>
        <p:spPr/>
        <p:txBody>
          <a:bodyPr/>
          <a:lstStyle/>
          <a:p>
            <a:fld id="{5E77EBA5-D79C-4837-B31F-705AC66B8CC5}" type="datetimeFigureOut">
              <a:rPr lang="en-ZA" smtClean="0"/>
              <a:t>2025/05/29</a:t>
            </a:fld>
            <a:endParaRPr lang="en-ZA"/>
          </a:p>
        </p:txBody>
      </p:sp>
      <p:sp>
        <p:nvSpPr>
          <p:cNvPr id="3" name="Footer Placeholder 2">
            <a:extLst>
              <a:ext uri="{FF2B5EF4-FFF2-40B4-BE49-F238E27FC236}">
                <a16:creationId xmlns:a16="http://schemas.microsoft.com/office/drawing/2014/main" id="{5018A33C-1067-2330-E852-A834C3C4A97D}"/>
              </a:ext>
            </a:extLst>
          </p:cNvPr>
          <p:cNvSpPr>
            <a:spLocks noGrp="1"/>
          </p:cNvSpPr>
          <p:nvPr>
            <p:ph type="ftr" sz="quarter" idx="11"/>
          </p:nvPr>
        </p:nvSpPr>
        <p:spPr/>
        <p:txBody>
          <a:bodyPr/>
          <a:lstStyle/>
          <a:p>
            <a:endParaRPr lang="en-ZA"/>
          </a:p>
        </p:txBody>
      </p:sp>
      <p:sp>
        <p:nvSpPr>
          <p:cNvPr id="4" name="Slide Number Placeholder 3">
            <a:extLst>
              <a:ext uri="{FF2B5EF4-FFF2-40B4-BE49-F238E27FC236}">
                <a16:creationId xmlns:a16="http://schemas.microsoft.com/office/drawing/2014/main" id="{540B39E3-78B5-C1C1-66D7-A7B8B896BC4F}"/>
              </a:ext>
            </a:extLst>
          </p:cNvPr>
          <p:cNvSpPr>
            <a:spLocks noGrp="1"/>
          </p:cNvSpPr>
          <p:nvPr>
            <p:ph type="sldNum" sz="quarter" idx="12"/>
          </p:nvPr>
        </p:nvSpPr>
        <p:spPr/>
        <p:txBody>
          <a:bodyPr/>
          <a:lstStyle/>
          <a:p>
            <a:fld id="{0DF9E2FB-580C-4617-A660-39E0345FE23E}" type="slidenum">
              <a:rPr lang="en-ZA" smtClean="0"/>
              <a:t>‹#›</a:t>
            </a:fld>
            <a:endParaRPr lang="en-ZA"/>
          </a:p>
        </p:txBody>
      </p:sp>
    </p:spTree>
    <p:extLst>
      <p:ext uri="{BB962C8B-B14F-4D97-AF65-F5344CB8AC3E}">
        <p14:creationId xmlns:p14="http://schemas.microsoft.com/office/powerpoint/2010/main" val="23052055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7B26A0-B74C-8A9F-9F5D-A464EA1653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FF2E9B1F-1ED5-94CA-3793-F39984BB748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6B0310C2-8688-AEE4-6F78-9B7C8D886CA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5EA8A7-3B6B-978F-3B4A-9F9766D447AD}"/>
              </a:ext>
            </a:extLst>
          </p:cNvPr>
          <p:cNvSpPr>
            <a:spLocks noGrp="1"/>
          </p:cNvSpPr>
          <p:nvPr>
            <p:ph type="dt" sz="half" idx="10"/>
          </p:nvPr>
        </p:nvSpPr>
        <p:spPr/>
        <p:txBody>
          <a:bodyPr/>
          <a:lstStyle/>
          <a:p>
            <a:fld id="{5E77EBA5-D79C-4837-B31F-705AC66B8CC5}" type="datetimeFigureOut">
              <a:rPr lang="en-ZA" smtClean="0"/>
              <a:t>2025/05/29</a:t>
            </a:fld>
            <a:endParaRPr lang="en-ZA"/>
          </a:p>
        </p:txBody>
      </p:sp>
      <p:sp>
        <p:nvSpPr>
          <p:cNvPr id="6" name="Footer Placeholder 5">
            <a:extLst>
              <a:ext uri="{FF2B5EF4-FFF2-40B4-BE49-F238E27FC236}">
                <a16:creationId xmlns:a16="http://schemas.microsoft.com/office/drawing/2014/main" id="{C249F090-0819-1B9D-23A9-F7EEE514BBD7}"/>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06F38B10-7A26-F1B0-3E2E-07E372059AE3}"/>
              </a:ext>
            </a:extLst>
          </p:cNvPr>
          <p:cNvSpPr>
            <a:spLocks noGrp="1"/>
          </p:cNvSpPr>
          <p:nvPr>
            <p:ph type="sldNum" sz="quarter" idx="12"/>
          </p:nvPr>
        </p:nvSpPr>
        <p:spPr/>
        <p:txBody>
          <a:bodyPr/>
          <a:lstStyle/>
          <a:p>
            <a:fld id="{0DF9E2FB-580C-4617-A660-39E0345FE23E}" type="slidenum">
              <a:rPr lang="en-ZA" smtClean="0"/>
              <a:t>‹#›</a:t>
            </a:fld>
            <a:endParaRPr lang="en-ZA"/>
          </a:p>
        </p:txBody>
      </p:sp>
    </p:spTree>
    <p:extLst>
      <p:ext uri="{BB962C8B-B14F-4D97-AF65-F5344CB8AC3E}">
        <p14:creationId xmlns:p14="http://schemas.microsoft.com/office/powerpoint/2010/main" val="2298593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04BDD2-2B39-9469-4FD8-DDEEE4664C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928ABEC1-09C0-DC1A-D11F-B44B650668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a:p>
        </p:txBody>
      </p:sp>
      <p:sp>
        <p:nvSpPr>
          <p:cNvPr id="4" name="Text Placeholder 3">
            <a:extLst>
              <a:ext uri="{FF2B5EF4-FFF2-40B4-BE49-F238E27FC236}">
                <a16:creationId xmlns:a16="http://schemas.microsoft.com/office/drawing/2014/main" id="{4EFB91B0-BFED-31F5-C093-6550B8A7126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8C74AD7-B6AF-CA83-712A-3BFF7144AF5F}"/>
              </a:ext>
            </a:extLst>
          </p:cNvPr>
          <p:cNvSpPr>
            <a:spLocks noGrp="1"/>
          </p:cNvSpPr>
          <p:nvPr>
            <p:ph type="dt" sz="half" idx="10"/>
          </p:nvPr>
        </p:nvSpPr>
        <p:spPr/>
        <p:txBody>
          <a:bodyPr/>
          <a:lstStyle/>
          <a:p>
            <a:fld id="{5E77EBA5-D79C-4837-B31F-705AC66B8CC5}" type="datetimeFigureOut">
              <a:rPr lang="en-ZA" smtClean="0"/>
              <a:t>2025/05/29</a:t>
            </a:fld>
            <a:endParaRPr lang="en-ZA"/>
          </a:p>
        </p:txBody>
      </p:sp>
      <p:sp>
        <p:nvSpPr>
          <p:cNvPr id="6" name="Footer Placeholder 5">
            <a:extLst>
              <a:ext uri="{FF2B5EF4-FFF2-40B4-BE49-F238E27FC236}">
                <a16:creationId xmlns:a16="http://schemas.microsoft.com/office/drawing/2014/main" id="{BDD9C4F5-8A01-ADCC-0BF5-FAC221859C60}"/>
              </a:ext>
            </a:extLst>
          </p:cNvPr>
          <p:cNvSpPr>
            <a:spLocks noGrp="1"/>
          </p:cNvSpPr>
          <p:nvPr>
            <p:ph type="ftr" sz="quarter" idx="11"/>
          </p:nvPr>
        </p:nvSpPr>
        <p:spPr/>
        <p:txBody>
          <a:bodyPr/>
          <a:lstStyle/>
          <a:p>
            <a:endParaRPr lang="en-ZA"/>
          </a:p>
        </p:txBody>
      </p:sp>
      <p:sp>
        <p:nvSpPr>
          <p:cNvPr id="7" name="Slide Number Placeholder 6">
            <a:extLst>
              <a:ext uri="{FF2B5EF4-FFF2-40B4-BE49-F238E27FC236}">
                <a16:creationId xmlns:a16="http://schemas.microsoft.com/office/drawing/2014/main" id="{ABEFBEAF-0648-9C48-0CB7-1042BC963440}"/>
              </a:ext>
            </a:extLst>
          </p:cNvPr>
          <p:cNvSpPr>
            <a:spLocks noGrp="1"/>
          </p:cNvSpPr>
          <p:nvPr>
            <p:ph type="sldNum" sz="quarter" idx="12"/>
          </p:nvPr>
        </p:nvSpPr>
        <p:spPr/>
        <p:txBody>
          <a:bodyPr/>
          <a:lstStyle/>
          <a:p>
            <a:fld id="{0DF9E2FB-580C-4617-A660-39E0345FE23E}" type="slidenum">
              <a:rPr lang="en-ZA" smtClean="0"/>
              <a:t>‹#›</a:t>
            </a:fld>
            <a:endParaRPr lang="en-ZA"/>
          </a:p>
        </p:txBody>
      </p:sp>
    </p:spTree>
    <p:extLst>
      <p:ext uri="{BB962C8B-B14F-4D97-AF65-F5344CB8AC3E}">
        <p14:creationId xmlns:p14="http://schemas.microsoft.com/office/powerpoint/2010/main" val="651843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78FD250-1B54-F433-8598-C743B69F03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3C62E4B0-19C6-9786-2B78-5E2E8FFCB7D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32FFD859-16B8-1B91-AD32-80A4A74314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77EBA5-D79C-4837-B31F-705AC66B8CC5}" type="datetimeFigureOut">
              <a:rPr lang="en-ZA" smtClean="0"/>
              <a:t>2025/05/29</a:t>
            </a:fld>
            <a:endParaRPr lang="en-ZA"/>
          </a:p>
        </p:txBody>
      </p:sp>
      <p:sp>
        <p:nvSpPr>
          <p:cNvPr id="5" name="Footer Placeholder 4">
            <a:extLst>
              <a:ext uri="{FF2B5EF4-FFF2-40B4-BE49-F238E27FC236}">
                <a16:creationId xmlns:a16="http://schemas.microsoft.com/office/drawing/2014/main" id="{BD946BCC-6B34-8BDB-AF84-DE6FDBD9150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a:p>
        </p:txBody>
      </p:sp>
      <p:sp>
        <p:nvSpPr>
          <p:cNvPr id="6" name="Slide Number Placeholder 5">
            <a:extLst>
              <a:ext uri="{FF2B5EF4-FFF2-40B4-BE49-F238E27FC236}">
                <a16:creationId xmlns:a16="http://schemas.microsoft.com/office/drawing/2014/main" id="{5D56B13E-63A9-A2D0-CA27-98957EE52A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F9E2FB-580C-4617-A660-39E0345FE23E}" type="slidenum">
              <a:rPr lang="en-ZA" smtClean="0"/>
              <a:t>‹#›</a:t>
            </a:fld>
            <a:endParaRPr lang="en-ZA"/>
          </a:p>
        </p:txBody>
      </p:sp>
    </p:spTree>
    <p:extLst>
      <p:ext uri="{BB962C8B-B14F-4D97-AF65-F5344CB8AC3E}">
        <p14:creationId xmlns:p14="http://schemas.microsoft.com/office/powerpoint/2010/main" val="1287284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0.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hyperlink" Target="mailto:Yourhealth.bolton@nhs.net"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jpeg"/><Relationship Id="rId5" Type="http://schemas.openxmlformats.org/officeDocument/2006/relationships/image" Target="../media/image2.png"/><Relationship Id="rId4" Type="http://schemas.openxmlformats.org/officeDocument/2006/relationships/image" Target="../media/image1.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6.xml"/><Relationship Id="rId7" Type="http://schemas.openxmlformats.org/officeDocument/2006/relationships/image" Target="../media/image3.jpeg"/><Relationship Id="rId2" Type="http://schemas.openxmlformats.org/officeDocument/2006/relationships/slideLayout" Target="../slideLayouts/slideLayout6.xml"/><Relationship Id="rId1" Type="http://schemas.openxmlformats.org/officeDocument/2006/relationships/tags" Target="../tags/tag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9.jpeg"/><Relationship Id="rId5" Type="http://schemas.openxmlformats.org/officeDocument/2006/relationships/image" Target="../media/image2.png"/><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6B03725-6A8E-2207-55F9-1ECB85C703F0}"/>
              </a:ext>
            </a:extLst>
          </p:cNvPr>
          <p:cNvSpPr txBox="1"/>
          <p:nvPr/>
        </p:nvSpPr>
        <p:spPr>
          <a:xfrm>
            <a:off x="2881745" y="1558206"/>
            <a:ext cx="6428509" cy="4862870"/>
          </a:xfrm>
          <a:prstGeom prst="rect">
            <a:avLst/>
          </a:prstGeom>
          <a:noFill/>
        </p:spPr>
        <p:txBody>
          <a:bodyPr wrap="square" rtlCol="0">
            <a:spAutoFit/>
          </a:bodyPr>
          <a:lstStyle/>
          <a:p>
            <a:pPr algn="ctr"/>
            <a:endParaRPr lang="en-GB" sz="3200" dirty="0"/>
          </a:p>
          <a:p>
            <a:pPr algn="ctr"/>
            <a:r>
              <a:rPr lang="en-GB" sz="4000" dirty="0"/>
              <a:t>VCSE STOP SMOKING REFERRAL PATHWAY</a:t>
            </a:r>
          </a:p>
          <a:p>
            <a:pPr algn="ctr"/>
            <a:r>
              <a:rPr lang="en-GB" sz="2400" dirty="0"/>
              <a:t>Supporting the Health of Our Communities. </a:t>
            </a:r>
          </a:p>
          <a:p>
            <a:pPr algn="ctr"/>
            <a:endParaRPr lang="en-GB" sz="4000" dirty="0"/>
          </a:p>
          <a:p>
            <a:pPr algn="l" fontAlgn="base"/>
            <a:r>
              <a:rPr lang="en-GB" sz="2000" dirty="0"/>
              <a:t>Stephen Walker                                                                                 </a:t>
            </a:r>
            <a:r>
              <a:rPr lang="en-GB" b="0" i="0" dirty="0">
                <a:solidFill>
                  <a:srgbClr val="000000"/>
                </a:solidFill>
                <a:effectLst/>
              </a:rPr>
              <a:t>Bolton Smokefree Community Engagement &amp; VCSE Co-ordinator</a:t>
            </a:r>
          </a:p>
          <a:p>
            <a:pPr algn="l" fontAlgn="base"/>
            <a:r>
              <a:rPr lang="en-GB" sz="2000" b="0" i="0" dirty="0">
                <a:solidFill>
                  <a:srgbClr val="000000"/>
                </a:solidFill>
                <a:effectLst/>
              </a:rPr>
              <a:t>Mob: 07586022925</a:t>
            </a:r>
          </a:p>
          <a:p>
            <a:pPr algn="l" fontAlgn="base"/>
            <a:r>
              <a:rPr lang="en-GB" sz="2000" b="0" i="0" dirty="0">
                <a:solidFill>
                  <a:srgbClr val="000000"/>
                </a:solidFill>
                <a:effectLst/>
              </a:rPr>
              <a:t>swalker@ablhealth.co.uk</a:t>
            </a:r>
          </a:p>
          <a:p>
            <a:r>
              <a:rPr lang="en-GB" sz="1200" dirty="0"/>
              <a:t/>
            </a:r>
            <a:br>
              <a:rPr lang="en-GB" sz="1200" dirty="0"/>
            </a:br>
            <a:endParaRPr lang="en-GB" sz="1200" dirty="0"/>
          </a:p>
          <a:p>
            <a:pPr algn="ctr"/>
            <a:endParaRPr lang="en-GB" sz="3200" dirty="0"/>
          </a:p>
        </p:txBody>
      </p:sp>
      <p:pic>
        <p:nvPicPr>
          <p:cNvPr id="13" name="Picture 12">
            <a:extLst>
              <a:ext uri="{FF2B5EF4-FFF2-40B4-BE49-F238E27FC236}">
                <a16:creationId xmlns:a16="http://schemas.microsoft.com/office/drawing/2014/main" id="{6C7085BB-1F66-6566-E7CA-ABEE79EDD81D}"/>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0" y="5220670"/>
            <a:ext cx="12192000" cy="1637330"/>
          </a:xfrm>
          <a:prstGeom prst="rect">
            <a:avLst/>
          </a:prstGeom>
        </p:spPr>
      </p:pic>
      <p:grpSp>
        <p:nvGrpSpPr>
          <p:cNvPr id="5" name="Group 4">
            <a:extLst>
              <a:ext uri="{FF2B5EF4-FFF2-40B4-BE49-F238E27FC236}">
                <a16:creationId xmlns:a16="http://schemas.microsoft.com/office/drawing/2014/main" id="{5FAE7067-0E1F-2C3E-7650-507E71BA797F}"/>
              </a:ext>
            </a:extLst>
          </p:cNvPr>
          <p:cNvGrpSpPr/>
          <p:nvPr/>
        </p:nvGrpSpPr>
        <p:grpSpPr>
          <a:xfrm>
            <a:off x="1348509" y="737121"/>
            <a:ext cx="9494982" cy="925424"/>
            <a:chOff x="1348509" y="737121"/>
            <a:chExt cx="9494982" cy="925424"/>
          </a:xfrm>
        </p:grpSpPr>
        <p:pic>
          <p:nvPicPr>
            <p:cNvPr id="8" name="Picture 7" descr="A logo with a heart and black text&#10;&#10;Description automatically generated">
              <a:extLst>
                <a:ext uri="{FF2B5EF4-FFF2-40B4-BE49-F238E27FC236}">
                  <a16:creationId xmlns:a16="http://schemas.microsoft.com/office/drawing/2014/main" id="{0A333EA4-B751-66DF-0371-06EF19D156AF}"/>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4" name="Picture 3" descr="A logo with a heart and text&#10;&#10;Description automatically generated">
              <a:extLst>
                <a:ext uri="{FF2B5EF4-FFF2-40B4-BE49-F238E27FC236}">
                  <a16:creationId xmlns:a16="http://schemas.microsoft.com/office/drawing/2014/main" id="{9053C841-516B-1F3C-AFE1-681A98383309}"/>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Tree>
    <p:extLst>
      <p:ext uri="{BB962C8B-B14F-4D97-AF65-F5344CB8AC3E}">
        <p14:creationId xmlns:p14="http://schemas.microsoft.com/office/powerpoint/2010/main" val="21386323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A3E0BBD-4564-97BD-0611-DE199CD31F05}"/>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B7368057-498D-A2DB-FC07-B3E53ED590F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0" y="5220670"/>
            <a:ext cx="12192000" cy="1637330"/>
          </a:xfrm>
          <a:prstGeom prst="rect">
            <a:avLst/>
          </a:prstGeom>
        </p:spPr>
      </p:pic>
      <p:sp>
        <p:nvSpPr>
          <p:cNvPr id="5" name="Content Placeholder 2">
            <a:extLst>
              <a:ext uri="{FF2B5EF4-FFF2-40B4-BE49-F238E27FC236}">
                <a16:creationId xmlns:a16="http://schemas.microsoft.com/office/drawing/2014/main" id="{9668EC6A-D60F-587A-E03F-D5231501EE7F}"/>
              </a:ext>
            </a:extLst>
          </p:cNvPr>
          <p:cNvSpPr>
            <a:spLocks noGrp="1"/>
          </p:cNvSpPr>
          <p:nvPr>
            <p:ph idx="1"/>
          </p:nvPr>
        </p:nvSpPr>
        <p:spPr>
          <a:xfrm>
            <a:off x="1862781" y="1664677"/>
            <a:ext cx="8466437" cy="3992563"/>
          </a:xfrm>
        </p:spPr>
        <p:txBody>
          <a:bodyPr>
            <a:normAutofit/>
          </a:bodyPr>
          <a:lstStyle/>
          <a:p>
            <a:pPr marL="0" indent="0">
              <a:buNone/>
            </a:pPr>
            <a:r>
              <a:rPr lang="en-GB" sz="2200" dirty="0">
                <a:latin typeface="Arial" panose="020B0604020202020204" pitchFamily="34" charset="0"/>
                <a:cs typeface="Arial" panose="020B0604020202020204" pitchFamily="34" charset="0"/>
              </a:rPr>
              <a:t> </a:t>
            </a:r>
          </a:p>
          <a:p>
            <a:pPr marL="0" indent="0" algn="ctr">
              <a:buNone/>
            </a:pPr>
            <a:endParaRPr lang="en-GB" sz="4000" b="1" dirty="0">
              <a:latin typeface="+mj-lt"/>
              <a:cs typeface="Arial" panose="020B0604020202020204" pitchFamily="34" charset="0"/>
            </a:endParaRPr>
          </a:p>
          <a:p>
            <a:pPr marL="0" indent="0" algn="ctr">
              <a:buNone/>
            </a:pPr>
            <a:r>
              <a:rPr lang="en-GB" sz="4400" b="1" dirty="0">
                <a:latin typeface="+mj-lt"/>
                <a:cs typeface="Arial" panose="020B0604020202020204" pitchFamily="34" charset="0"/>
              </a:rPr>
              <a:t>Brief Intervention.</a:t>
            </a:r>
          </a:p>
          <a:p>
            <a:pPr marL="0" indent="0" algn="ctr">
              <a:buNone/>
            </a:pPr>
            <a:r>
              <a:rPr lang="en-GB" sz="4400" b="1" dirty="0">
                <a:latin typeface="+mj-lt"/>
                <a:cs typeface="Arial" panose="020B0604020202020204" pitchFamily="34" charset="0"/>
              </a:rPr>
              <a:t>Thirty seconds to save a life!</a:t>
            </a:r>
          </a:p>
        </p:txBody>
      </p:sp>
      <p:grpSp>
        <p:nvGrpSpPr>
          <p:cNvPr id="2" name="Group 1">
            <a:extLst>
              <a:ext uri="{FF2B5EF4-FFF2-40B4-BE49-F238E27FC236}">
                <a16:creationId xmlns:a16="http://schemas.microsoft.com/office/drawing/2014/main" id="{845B1EC9-99F1-787F-B548-8936CC2F7250}"/>
              </a:ext>
            </a:extLst>
          </p:cNvPr>
          <p:cNvGrpSpPr/>
          <p:nvPr/>
        </p:nvGrpSpPr>
        <p:grpSpPr>
          <a:xfrm>
            <a:off x="1105398" y="463917"/>
            <a:ext cx="9494982" cy="925424"/>
            <a:chOff x="1348509" y="737121"/>
            <a:chExt cx="9494982" cy="925424"/>
          </a:xfrm>
        </p:grpSpPr>
        <p:pic>
          <p:nvPicPr>
            <p:cNvPr id="3" name="Picture 2" descr="A logo with a heart and black text&#10;&#10;Description automatically generated">
              <a:extLst>
                <a:ext uri="{FF2B5EF4-FFF2-40B4-BE49-F238E27FC236}">
                  <a16:creationId xmlns:a16="http://schemas.microsoft.com/office/drawing/2014/main" id="{F9E58D03-2B94-742B-7859-ED53BD749CB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7" name="Picture 6" descr="A logo with a heart and text&#10;&#10;Description automatically generated">
              <a:extLst>
                <a:ext uri="{FF2B5EF4-FFF2-40B4-BE49-F238E27FC236}">
                  <a16:creationId xmlns:a16="http://schemas.microsoft.com/office/drawing/2014/main" id="{F1EB4D05-5FDB-45BF-EAD1-A647FA8B7E2C}"/>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Tree>
    <p:extLst>
      <p:ext uri="{BB962C8B-B14F-4D97-AF65-F5344CB8AC3E}">
        <p14:creationId xmlns:p14="http://schemas.microsoft.com/office/powerpoint/2010/main" val="4042724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4B898C9-0DB3-36C0-083F-DAC998985EA0}"/>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0" y="5220670"/>
            <a:ext cx="12192000" cy="1637330"/>
          </a:xfrm>
          <a:prstGeom prst="rect">
            <a:avLst/>
          </a:prstGeom>
        </p:spPr>
      </p:pic>
      <p:sp>
        <p:nvSpPr>
          <p:cNvPr id="3" name="Content Placeholder 3">
            <a:extLst>
              <a:ext uri="{FF2B5EF4-FFF2-40B4-BE49-F238E27FC236}">
                <a16:creationId xmlns:a16="http://schemas.microsoft.com/office/drawing/2014/main" id="{4FEC13AB-E58B-32DF-76B6-26B1C4C2019C}"/>
              </a:ext>
            </a:extLst>
          </p:cNvPr>
          <p:cNvSpPr txBox="1">
            <a:spLocks/>
          </p:cNvSpPr>
          <p:nvPr/>
        </p:nvSpPr>
        <p:spPr>
          <a:xfrm>
            <a:off x="6188364" y="1330036"/>
            <a:ext cx="4756728" cy="4571999"/>
          </a:xfrm>
          <a:prstGeom prst="rect">
            <a:avLst/>
          </a:prstGeom>
        </p:spPr>
        <p:txBody>
          <a:bodyPr>
            <a:normAutofit fontScale="250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endParaRPr lang="en-US" sz="4900" i="1" dirty="0"/>
          </a:p>
          <a:p>
            <a:pPr>
              <a:lnSpc>
                <a:spcPct val="120000"/>
              </a:lnSpc>
            </a:pPr>
            <a:r>
              <a:rPr lang="en-US" sz="6400" i="1" dirty="0"/>
              <a:t>“Can I ask if you smoke?”</a:t>
            </a:r>
          </a:p>
          <a:p>
            <a:pPr marL="0" indent="0">
              <a:lnSpc>
                <a:spcPct val="120000"/>
              </a:lnSpc>
              <a:buFont typeface="Arial" panose="020B0604020202020204" pitchFamily="34" charset="0"/>
              <a:buNone/>
            </a:pPr>
            <a:r>
              <a:rPr lang="en-US" sz="6400" i="1" dirty="0"/>
              <a:t>      “How do you feel about your smoking?”</a:t>
            </a:r>
          </a:p>
          <a:p>
            <a:pPr marL="0" indent="0">
              <a:lnSpc>
                <a:spcPct val="120000"/>
              </a:lnSpc>
              <a:buFont typeface="Arial" panose="020B0604020202020204" pitchFamily="34" charset="0"/>
              <a:buNone/>
            </a:pPr>
            <a:r>
              <a:rPr lang="en-US" sz="4900" i="1" dirty="0"/>
              <a:t>     </a:t>
            </a:r>
          </a:p>
          <a:p>
            <a:pPr marL="0" indent="0">
              <a:lnSpc>
                <a:spcPct val="120000"/>
              </a:lnSpc>
              <a:buFont typeface="Arial" panose="020B0604020202020204" pitchFamily="34" charset="0"/>
              <a:buNone/>
            </a:pPr>
            <a:r>
              <a:rPr lang="en-US" sz="4900" dirty="0"/>
              <a:t>          </a:t>
            </a:r>
            <a:endParaRPr lang="en-US" sz="4900" dirty="0">
              <a:solidFill>
                <a:srgbClr val="FF0000"/>
              </a:solidFill>
            </a:endParaRPr>
          </a:p>
          <a:p>
            <a:pPr marL="0" indent="0">
              <a:lnSpc>
                <a:spcPct val="120000"/>
              </a:lnSpc>
              <a:buFont typeface="Arial" panose="020B0604020202020204" pitchFamily="34" charset="0"/>
              <a:buNone/>
            </a:pPr>
            <a:r>
              <a:rPr lang="en-US" sz="8000" b="1" dirty="0"/>
              <a:t>Build confidence </a:t>
            </a:r>
          </a:p>
          <a:p>
            <a:pPr marL="0" indent="0">
              <a:buNone/>
            </a:pPr>
            <a:endParaRPr lang="en-US" sz="4900" dirty="0"/>
          </a:p>
          <a:p>
            <a:r>
              <a:rPr lang="en-US" sz="6400" dirty="0"/>
              <a:t>“</a:t>
            </a:r>
            <a:r>
              <a:rPr lang="en-US" sz="6400" i="1" dirty="0"/>
              <a:t>Did you know that you’re 3 times more likely to succeed at stopping smoking and remain stopped with </a:t>
            </a:r>
            <a:r>
              <a:rPr lang="en-US" sz="6400" i="1" dirty="0">
                <a:solidFill>
                  <a:srgbClr val="FF0000"/>
                </a:solidFill>
              </a:rPr>
              <a:t>specialist support </a:t>
            </a:r>
            <a:r>
              <a:rPr lang="en-US" sz="6400" i="1" dirty="0"/>
              <a:t>and </a:t>
            </a:r>
            <a:r>
              <a:rPr lang="en-US" sz="6400" i="1" dirty="0">
                <a:solidFill>
                  <a:srgbClr val="FF0000"/>
                </a:solidFill>
              </a:rPr>
              <a:t>medication</a:t>
            </a:r>
            <a:r>
              <a:rPr lang="en-US" sz="6400" i="1" dirty="0"/>
              <a:t>? They don`t judge and  can offer both of these to you in ……. including vapes and it`s free. It will be the best thing you can do ”</a:t>
            </a:r>
          </a:p>
          <a:p>
            <a:pPr marL="0" indent="0">
              <a:buFont typeface="Arial" panose="020B0604020202020204" pitchFamily="34" charset="0"/>
              <a:buNone/>
            </a:pPr>
            <a:endParaRPr lang="en-US" sz="4000" i="1" dirty="0"/>
          </a:p>
          <a:p>
            <a:pPr marL="0" indent="0">
              <a:buFont typeface="Arial" panose="020B0604020202020204" pitchFamily="34" charset="0"/>
              <a:buNone/>
            </a:pPr>
            <a:endParaRPr lang="en-US" sz="4000" i="1" dirty="0"/>
          </a:p>
          <a:p>
            <a:pPr marL="0" indent="0">
              <a:buNone/>
            </a:pPr>
            <a:endParaRPr lang="en-US" sz="4900" dirty="0"/>
          </a:p>
          <a:p>
            <a:r>
              <a:rPr lang="en-US" sz="6400" dirty="0"/>
              <a:t>“</a:t>
            </a:r>
            <a:r>
              <a:rPr lang="en-US" sz="6400" i="1" dirty="0"/>
              <a:t> With your consent I am going to make a referral so you can receive specialist support, or you can self-refer</a:t>
            </a:r>
          </a:p>
        </p:txBody>
      </p:sp>
      <p:sp>
        <p:nvSpPr>
          <p:cNvPr id="5" name="Content Placeholder 2">
            <a:extLst>
              <a:ext uri="{FF2B5EF4-FFF2-40B4-BE49-F238E27FC236}">
                <a16:creationId xmlns:a16="http://schemas.microsoft.com/office/drawing/2014/main" id="{858EBCB7-A381-35AA-E525-9C41A91BCD2C}"/>
              </a:ext>
            </a:extLst>
          </p:cNvPr>
          <p:cNvSpPr>
            <a:spLocks noGrp="1"/>
          </p:cNvSpPr>
          <p:nvPr>
            <p:ph sz="half" idx="1"/>
          </p:nvPr>
        </p:nvSpPr>
        <p:spPr>
          <a:xfrm>
            <a:off x="1477818" y="1330036"/>
            <a:ext cx="3676072" cy="4267200"/>
          </a:xfrm>
        </p:spPr>
        <p:txBody>
          <a:bodyPr>
            <a:normAutofit fontScale="32500" lnSpcReduction="20000"/>
          </a:bodyPr>
          <a:lstStyle/>
          <a:p>
            <a:endParaRPr lang="en-US" dirty="0"/>
          </a:p>
          <a:p>
            <a:r>
              <a:rPr lang="en-US" sz="6200" b="1" dirty="0"/>
              <a:t>Ask</a:t>
            </a:r>
            <a:r>
              <a:rPr lang="en-US" sz="5100" b="1" dirty="0"/>
              <a:t>  </a:t>
            </a:r>
            <a:r>
              <a:rPr lang="en-US" sz="5100" dirty="0"/>
              <a:t> </a:t>
            </a:r>
            <a:r>
              <a:rPr lang="en-US" dirty="0"/>
              <a:t>            </a:t>
            </a:r>
          </a:p>
          <a:p>
            <a:endParaRPr lang="en-US" dirty="0"/>
          </a:p>
          <a:p>
            <a:pPr marL="0" indent="0">
              <a:buNone/>
            </a:pPr>
            <a:endParaRPr lang="en-US" dirty="0"/>
          </a:p>
          <a:p>
            <a:pPr marL="0" indent="0">
              <a:buNone/>
            </a:pPr>
            <a:endParaRPr lang="en-US" dirty="0"/>
          </a:p>
          <a:p>
            <a:endParaRPr lang="en-US" dirty="0"/>
          </a:p>
          <a:p>
            <a:endParaRPr lang="en-US" dirty="0"/>
          </a:p>
          <a:p>
            <a:endParaRPr lang="en-US" sz="4600" b="1" dirty="0"/>
          </a:p>
          <a:p>
            <a:r>
              <a:rPr lang="en-US" sz="6200" b="1" dirty="0"/>
              <a:t>Advise</a:t>
            </a:r>
          </a:p>
          <a:p>
            <a:endParaRPr lang="en-US" dirty="0"/>
          </a:p>
          <a:p>
            <a:endParaRPr lang="en-US" dirty="0"/>
          </a:p>
          <a:p>
            <a:endParaRPr lang="en-US" dirty="0"/>
          </a:p>
          <a:p>
            <a:endParaRPr lang="en-US" dirty="0"/>
          </a:p>
          <a:p>
            <a:endParaRPr lang="en-US" dirty="0"/>
          </a:p>
          <a:p>
            <a:endParaRPr lang="en-US" sz="4600" b="1" dirty="0"/>
          </a:p>
          <a:p>
            <a:r>
              <a:rPr lang="en-US" sz="6200" b="1" dirty="0"/>
              <a:t>Act</a:t>
            </a:r>
          </a:p>
        </p:txBody>
      </p:sp>
      <p:sp>
        <p:nvSpPr>
          <p:cNvPr id="6" name="Arrow: Right 5">
            <a:extLst>
              <a:ext uri="{FF2B5EF4-FFF2-40B4-BE49-F238E27FC236}">
                <a16:creationId xmlns:a16="http://schemas.microsoft.com/office/drawing/2014/main" id="{A1A3B934-AA19-AD5F-A7D6-7613F8ECF5E6}"/>
              </a:ext>
            </a:extLst>
          </p:cNvPr>
          <p:cNvSpPr/>
          <p:nvPr/>
        </p:nvSpPr>
        <p:spPr>
          <a:xfrm>
            <a:off x="2835563" y="4742873"/>
            <a:ext cx="1819563" cy="67425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Arrow: Right 6">
            <a:extLst>
              <a:ext uri="{FF2B5EF4-FFF2-40B4-BE49-F238E27FC236}">
                <a16:creationId xmlns:a16="http://schemas.microsoft.com/office/drawing/2014/main" id="{E54C4E96-7ECD-7A7B-D00B-0FA7700ED9CA}"/>
              </a:ext>
            </a:extLst>
          </p:cNvPr>
          <p:cNvSpPr/>
          <p:nvPr/>
        </p:nvSpPr>
        <p:spPr>
          <a:xfrm>
            <a:off x="2835563" y="3121891"/>
            <a:ext cx="1819563" cy="6742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pic>
        <p:nvPicPr>
          <p:cNvPr id="8" name="Picture 2">
            <a:extLst>
              <a:ext uri="{FF2B5EF4-FFF2-40B4-BE49-F238E27FC236}">
                <a16:creationId xmlns:a16="http://schemas.microsoft.com/office/drawing/2014/main" id="{80190F38-35F4-DB2C-E084-AA84A6D601DD}"/>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35563" y="1440874"/>
            <a:ext cx="1819563" cy="674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TextBox 8">
            <a:extLst>
              <a:ext uri="{FF2B5EF4-FFF2-40B4-BE49-F238E27FC236}">
                <a16:creationId xmlns:a16="http://schemas.microsoft.com/office/drawing/2014/main" id="{A05D3965-F719-D183-BF21-0E1B2F52D562}"/>
              </a:ext>
            </a:extLst>
          </p:cNvPr>
          <p:cNvSpPr txBox="1"/>
          <p:nvPr/>
        </p:nvSpPr>
        <p:spPr>
          <a:xfrm>
            <a:off x="2184400" y="417616"/>
            <a:ext cx="6382328" cy="505972"/>
          </a:xfrm>
          <a:prstGeom prst="rect">
            <a:avLst/>
          </a:prstGeom>
          <a:noFill/>
        </p:spPr>
        <p:txBody>
          <a:bodyPr wrap="square">
            <a:spAutoFit/>
          </a:bodyPr>
          <a:lstStyle/>
          <a:p>
            <a:pPr marL="0" indent="0" algn="ctr">
              <a:lnSpc>
                <a:spcPct val="120000"/>
              </a:lnSpc>
              <a:buNone/>
            </a:pPr>
            <a:r>
              <a:rPr lang="en-US" sz="2400" b="1" dirty="0"/>
              <a:t>Raise the issue at any appropriate time</a:t>
            </a:r>
          </a:p>
        </p:txBody>
      </p:sp>
      <p:grpSp>
        <p:nvGrpSpPr>
          <p:cNvPr id="2" name="Group 1">
            <a:extLst>
              <a:ext uri="{FF2B5EF4-FFF2-40B4-BE49-F238E27FC236}">
                <a16:creationId xmlns:a16="http://schemas.microsoft.com/office/drawing/2014/main" id="{00C26D4F-C093-FEBA-FD73-497634EEBD14}"/>
              </a:ext>
            </a:extLst>
          </p:cNvPr>
          <p:cNvGrpSpPr/>
          <p:nvPr/>
        </p:nvGrpSpPr>
        <p:grpSpPr>
          <a:xfrm>
            <a:off x="824634" y="374071"/>
            <a:ext cx="9494982" cy="925424"/>
            <a:chOff x="1348509" y="737121"/>
            <a:chExt cx="9494982" cy="925424"/>
          </a:xfrm>
        </p:grpSpPr>
        <p:pic>
          <p:nvPicPr>
            <p:cNvPr id="10" name="Picture 9" descr="A logo with a heart and black text&#10;&#10;Description automatically generated">
              <a:extLst>
                <a:ext uri="{FF2B5EF4-FFF2-40B4-BE49-F238E27FC236}">
                  <a16:creationId xmlns:a16="http://schemas.microsoft.com/office/drawing/2014/main" id="{2BB113AB-5B99-2761-0B1D-78F9DF63977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11" name="Picture 10" descr="A logo with a heart and text&#10;&#10;Description automatically generated">
              <a:extLst>
                <a:ext uri="{FF2B5EF4-FFF2-40B4-BE49-F238E27FC236}">
                  <a16:creationId xmlns:a16="http://schemas.microsoft.com/office/drawing/2014/main" id="{FEFAC246-0532-00D3-F879-CEC63B661709}"/>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Tree>
    <p:extLst>
      <p:ext uri="{BB962C8B-B14F-4D97-AF65-F5344CB8AC3E}">
        <p14:creationId xmlns:p14="http://schemas.microsoft.com/office/powerpoint/2010/main" val="24032127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1463DF-0731-1E92-61A9-FC5B9A60714C}"/>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43E8DC0F-D476-EA7E-CE86-7C4BCD26F355}"/>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0" y="5220670"/>
            <a:ext cx="12192000" cy="1637330"/>
          </a:xfrm>
          <a:prstGeom prst="rect">
            <a:avLst/>
          </a:prstGeom>
        </p:spPr>
      </p:pic>
      <p:sp>
        <p:nvSpPr>
          <p:cNvPr id="5" name="Content Placeholder 2">
            <a:extLst>
              <a:ext uri="{FF2B5EF4-FFF2-40B4-BE49-F238E27FC236}">
                <a16:creationId xmlns:a16="http://schemas.microsoft.com/office/drawing/2014/main" id="{951132B2-CB4A-A925-B95D-C2AECE3C4886}"/>
              </a:ext>
            </a:extLst>
          </p:cNvPr>
          <p:cNvSpPr>
            <a:spLocks noGrp="1"/>
          </p:cNvSpPr>
          <p:nvPr>
            <p:ph idx="1"/>
          </p:nvPr>
        </p:nvSpPr>
        <p:spPr>
          <a:xfrm>
            <a:off x="1862781" y="1664677"/>
            <a:ext cx="8466437" cy="4375176"/>
          </a:xfrm>
        </p:spPr>
        <p:txBody>
          <a:bodyPr>
            <a:normAutofit/>
          </a:bodyPr>
          <a:lstStyle/>
          <a:p>
            <a:r>
              <a:rPr lang="en-GB" dirty="0">
                <a:cs typeface="Arial" panose="020B0604020202020204" pitchFamily="34" charset="0"/>
              </a:rPr>
              <a:t>VCSE referrals by phone on:</a:t>
            </a:r>
          </a:p>
          <a:p>
            <a:pPr marL="0" indent="0">
              <a:buNone/>
            </a:pPr>
            <a:r>
              <a:rPr lang="en-GB" dirty="0">
                <a:cs typeface="Arial" panose="020B0604020202020204" pitchFamily="34" charset="0"/>
              </a:rPr>
              <a:t>   </a:t>
            </a:r>
            <a:r>
              <a:rPr lang="en-GB" u="sng" dirty="0">
                <a:cs typeface="Arial" panose="020B0604020202020204" pitchFamily="34" charset="0"/>
              </a:rPr>
              <a:t>01204 205090</a:t>
            </a:r>
          </a:p>
          <a:p>
            <a:pPr marL="0" indent="0">
              <a:buNone/>
            </a:pPr>
            <a:endParaRPr lang="en-GB" dirty="0">
              <a:cs typeface="Arial" panose="020B0604020202020204" pitchFamily="34" charset="0"/>
            </a:endParaRPr>
          </a:p>
          <a:p>
            <a:r>
              <a:rPr lang="en-GB" dirty="0">
                <a:cs typeface="Arial" panose="020B0604020202020204" pitchFamily="34" charset="0"/>
              </a:rPr>
              <a:t>VCSE referrals by email: </a:t>
            </a:r>
          </a:p>
          <a:p>
            <a:pPr marL="0" indent="0">
              <a:buNone/>
            </a:pPr>
            <a:r>
              <a:rPr lang="en-GB" dirty="0">
                <a:solidFill>
                  <a:srgbClr val="0563C1"/>
                </a:solidFill>
                <a:cs typeface="Arial" panose="020B0604020202020204" pitchFamily="34" charset="0"/>
                <a:hlinkClick r:id="rId4">
                  <a:extLst>
                    <a:ext uri="{A12FA001-AC4F-418D-AE19-62706E023703}">
                      <ahyp:hlinkClr xmlns:ahyp="http://schemas.microsoft.com/office/drawing/2018/hyperlinkcolor" xmlns="" val="tx"/>
                    </a:ext>
                  </a:extLst>
                </a:hlinkClick>
              </a:rPr>
              <a:t>    </a:t>
            </a:r>
            <a:r>
              <a:rPr lang="en-GB" dirty="0">
                <a:cs typeface="Arial" panose="020B0604020202020204" pitchFamily="34" charset="0"/>
                <a:hlinkClick r:id="rId4">
                  <a:extLst>
                    <a:ext uri="{A12FA001-AC4F-418D-AE19-62706E023703}">
                      <ahyp:hlinkClr xmlns:ahyp="http://schemas.microsoft.com/office/drawing/2018/hyperlinkcolor" xmlns="" val="tx"/>
                    </a:ext>
                  </a:extLst>
                </a:hlinkClick>
              </a:rPr>
              <a:t>Yourhealth.bolton@nhs.net</a:t>
            </a:r>
            <a:endParaRPr lang="en-GB" dirty="0">
              <a:cs typeface="Arial" panose="020B0604020202020204" pitchFamily="34" charset="0"/>
            </a:endParaRPr>
          </a:p>
          <a:p>
            <a:pPr marL="0" indent="0">
              <a:buNone/>
            </a:pPr>
            <a:endParaRPr lang="en-GB" dirty="0">
              <a:cs typeface="Arial" panose="020B0604020202020204" pitchFamily="34" charset="0"/>
            </a:endParaRPr>
          </a:p>
          <a:p>
            <a:r>
              <a:rPr lang="en-GB" dirty="0">
                <a:cs typeface="Arial" panose="020B0604020202020204" pitchFamily="34" charset="0"/>
              </a:rPr>
              <a:t> VCSE referrals via our website: https://yhbolton.co.uk/vcse-referral/  </a:t>
            </a:r>
          </a:p>
          <a:p>
            <a:endParaRPr lang="en-GB" sz="2200" dirty="0">
              <a:latin typeface="Arial" panose="020B0604020202020204" pitchFamily="34" charset="0"/>
              <a:cs typeface="Arial" panose="020B0604020202020204" pitchFamily="34" charset="0"/>
            </a:endParaRPr>
          </a:p>
          <a:p>
            <a:endParaRPr lang="en-GB" sz="22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F4F7230B-39BD-E51C-815A-3E9E1DEC0AE8}"/>
              </a:ext>
            </a:extLst>
          </p:cNvPr>
          <p:cNvSpPr txBox="1"/>
          <p:nvPr/>
        </p:nvSpPr>
        <p:spPr>
          <a:xfrm>
            <a:off x="1619671" y="731838"/>
            <a:ext cx="8466437" cy="461665"/>
          </a:xfrm>
          <a:prstGeom prst="rect">
            <a:avLst/>
          </a:prstGeom>
          <a:noFill/>
        </p:spPr>
        <p:txBody>
          <a:bodyPr wrap="square" rtlCol="0">
            <a:spAutoFit/>
          </a:bodyPr>
          <a:lstStyle/>
          <a:p>
            <a:pPr algn="ctr"/>
            <a:r>
              <a:rPr lang="en-GB" sz="2400" b="1" i="1" dirty="0">
                <a:latin typeface="Arial" panose="020B0604020202020204" pitchFamily="34" charset="0"/>
                <a:cs typeface="Arial" panose="020B0604020202020204" pitchFamily="34" charset="0"/>
              </a:rPr>
              <a:t>What happens next</a:t>
            </a:r>
          </a:p>
        </p:txBody>
      </p:sp>
      <p:grpSp>
        <p:nvGrpSpPr>
          <p:cNvPr id="2" name="Group 1">
            <a:extLst>
              <a:ext uri="{FF2B5EF4-FFF2-40B4-BE49-F238E27FC236}">
                <a16:creationId xmlns:a16="http://schemas.microsoft.com/office/drawing/2014/main" id="{9B49A320-1EA9-04C0-6F26-6CE0CA730A2B}"/>
              </a:ext>
            </a:extLst>
          </p:cNvPr>
          <p:cNvGrpSpPr/>
          <p:nvPr/>
        </p:nvGrpSpPr>
        <p:grpSpPr>
          <a:xfrm>
            <a:off x="1105398" y="463917"/>
            <a:ext cx="9494982" cy="925424"/>
            <a:chOff x="1348509" y="737121"/>
            <a:chExt cx="9494982" cy="925424"/>
          </a:xfrm>
        </p:grpSpPr>
        <p:pic>
          <p:nvPicPr>
            <p:cNvPr id="3" name="Picture 2" descr="A logo with a heart and black text&#10;&#10;Description automatically generated">
              <a:extLst>
                <a:ext uri="{FF2B5EF4-FFF2-40B4-BE49-F238E27FC236}">
                  <a16:creationId xmlns:a16="http://schemas.microsoft.com/office/drawing/2014/main" id="{DB5E67D6-E5ED-67F0-FEE3-A872AEA3BAFB}"/>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7" name="Picture 6" descr="A logo with a heart and text&#10;&#10;Description automatically generated">
              <a:extLst>
                <a:ext uri="{FF2B5EF4-FFF2-40B4-BE49-F238E27FC236}">
                  <a16:creationId xmlns:a16="http://schemas.microsoft.com/office/drawing/2014/main" id="{FAB54648-90F9-0522-058C-107E265561A5}"/>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Tree>
    <p:extLst>
      <p:ext uri="{BB962C8B-B14F-4D97-AF65-F5344CB8AC3E}">
        <p14:creationId xmlns:p14="http://schemas.microsoft.com/office/powerpoint/2010/main" val="42538246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703C6A-B4AA-9E71-5DA3-1DCD549FDD09}"/>
            </a:ext>
          </a:extLst>
        </p:cNvPr>
        <p:cNvGrpSpPr/>
        <p:nvPr/>
      </p:nvGrpSpPr>
      <p:grpSpPr>
        <a:xfrm>
          <a:off x="0" y="0"/>
          <a:ext cx="0" cy="0"/>
          <a:chOff x="0" y="0"/>
          <a:chExt cx="0" cy="0"/>
        </a:xfrm>
      </p:grpSpPr>
      <p:pic>
        <p:nvPicPr>
          <p:cNvPr id="13" name="Picture 12">
            <a:extLst>
              <a:ext uri="{FF2B5EF4-FFF2-40B4-BE49-F238E27FC236}">
                <a16:creationId xmlns:a16="http://schemas.microsoft.com/office/drawing/2014/main" id="{5BAC1457-D44E-EE35-D75E-6B848858DCF4}"/>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0" y="5220670"/>
            <a:ext cx="12192000" cy="1637330"/>
          </a:xfrm>
          <a:prstGeom prst="rect">
            <a:avLst/>
          </a:prstGeom>
        </p:spPr>
      </p:pic>
      <p:grpSp>
        <p:nvGrpSpPr>
          <p:cNvPr id="5" name="Group 4">
            <a:extLst>
              <a:ext uri="{FF2B5EF4-FFF2-40B4-BE49-F238E27FC236}">
                <a16:creationId xmlns:a16="http://schemas.microsoft.com/office/drawing/2014/main" id="{701CC5AE-7C3F-AF9A-3F79-C5E7AEC3BC43}"/>
              </a:ext>
            </a:extLst>
          </p:cNvPr>
          <p:cNvGrpSpPr/>
          <p:nvPr/>
        </p:nvGrpSpPr>
        <p:grpSpPr>
          <a:xfrm>
            <a:off x="1348509" y="737121"/>
            <a:ext cx="9494982" cy="925424"/>
            <a:chOff x="1348509" y="737121"/>
            <a:chExt cx="9494982" cy="925424"/>
          </a:xfrm>
        </p:grpSpPr>
        <p:pic>
          <p:nvPicPr>
            <p:cNvPr id="8" name="Picture 7" descr="A logo with a heart and black text&#10;&#10;Description automatically generated">
              <a:extLst>
                <a:ext uri="{FF2B5EF4-FFF2-40B4-BE49-F238E27FC236}">
                  <a16:creationId xmlns:a16="http://schemas.microsoft.com/office/drawing/2014/main" id="{8A306988-3700-A8B7-B2FB-C1D8E80E1C4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4" name="Picture 3" descr="A logo with a heart and text&#10;&#10;Description automatically generated">
              <a:extLst>
                <a:ext uri="{FF2B5EF4-FFF2-40B4-BE49-F238E27FC236}">
                  <a16:creationId xmlns:a16="http://schemas.microsoft.com/office/drawing/2014/main" id="{C66C9F43-E67E-E4FB-002C-DF9F45E145CE}"/>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
        <p:nvSpPr>
          <p:cNvPr id="6" name="TextBox 5">
            <a:extLst>
              <a:ext uri="{FF2B5EF4-FFF2-40B4-BE49-F238E27FC236}">
                <a16:creationId xmlns:a16="http://schemas.microsoft.com/office/drawing/2014/main" id="{42DFA003-0C6C-1628-9772-6E3EB95F8769}"/>
              </a:ext>
            </a:extLst>
          </p:cNvPr>
          <p:cNvSpPr txBox="1"/>
          <p:nvPr/>
        </p:nvSpPr>
        <p:spPr>
          <a:xfrm>
            <a:off x="2935111" y="1979630"/>
            <a:ext cx="6096000" cy="1477328"/>
          </a:xfrm>
          <a:prstGeom prst="rect">
            <a:avLst/>
          </a:prstGeom>
          <a:noFill/>
        </p:spPr>
        <p:txBody>
          <a:bodyPr wrap="square">
            <a:spAutoFit/>
          </a:bodyPr>
          <a:lstStyle/>
          <a:p>
            <a:pPr algn="ctr"/>
            <a:r>
              <a:rPr lang="en-GB" altLang="en-US" sz="4000" b="1" dirty="0"/>
              <a:t>What is the VCSE Stop Smoking Referral Pathway?</a:t>
            </a:r>
          </a:p>
          <a:p>
            <a:endParaRPr lang="en-GB" altLang="en-US" sz="1000" dirty="0"/>
          </a:p>
        </p:txBody>
      </p:sp>
    </p:spTree>
    <p:extLst>
      <p:ext uri="{BB962C8B-B14F-4D97-AF65-F5344CB8AC3E}">
        <p14:creationId xmlns:p14="http://schemas.microsoft.com/office/powerpoint/2010/main" val="13525470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515C13-10EF-F135-972A-1053494BA44B}"/>
            </a:ext>
          </a:extLst>
        </p:cNvPr>
        <p:cNvGrpSpPr/>
        <p:nvPr/>
      </p:nvGrpSpPr>
      <p:grpSpPr>
        <a:xfrm>
          <a:off x="0" y="0"/>
          <a:ext cx="0" cy="0"/>
          <a:chOff x="0" y="0"/>
          <a:chExt cx="0" cy="0"/>
        </a:xfrm>
      </p:grpSpPr>
      <p:pic>
        <p:nvPicPr>
          <p:cNvPr id="13" name="Picture 12">
            <a:extLst>
              <a:ext uri="{FF2B5EF4-FFF2-40B4-BE49-F238E27FC236}">
                <a16:creationId xmlns:a16="http://schemas.microsoft.com/office/drawing/2014/main" id="{8479352D-635B-680D-2D85-85DC734F40D7}"/>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0" y="5220670"/>
            <a:ext cx="12192000" cy="1637330"/>
          </a:xfrm>
          <a:prstGeom prst="rect">
            <a:avLst/>
          </a:prstGeom>
        </p:spPr>
      </p:pic>
      <p:grpSp>
        <p:nvGrpSpPr>
          <p:cNvPr id="5" name="Group 4">
            <a:extLst>
              <a:ext uri="{FF2B5EF4-FFF2-40B4-BE49-F238E27FC236}">
                <a16:creationId xmlns:a16="http://schemas.microsoft.com/office/drawing/2014/main" id="{4700F583-890B-C1A8-B337-55129891262A}"/>
              </a:ext>
            </a:extLst>
          </p:cNvPr>
          <p:cNvGrpSpPr/>
          <p:nvPr/>
        </p:nvGrpSpPr>
        <p:grpSpPr>
          <a:xfrm>
            <a:off x="637674" y="737121"/>
            <a:ext cx="10804357" cy="925424"/>
            <a:chOff x="1348509" y="737121"/>
            <a:chExt cx="9494982" cy="925424"/>
          </a:xfrm>
        </p:grpSpPr>
        <p:pic>
          <p:nvPicPr>
            <p:cNvPr id="8" name="Picture 7" descr="A logo with a heart and black text&#10;&#10;Description automatically generated">
              <a:extLst>
                <a:ext uri="{FF2B5EF4-FFF2-40B4-BE49-F238E27FC236}">
                  <a16:creationId xmlns:a16="http://schemas.microsoft.com/office/drawing/2014/main" id="{F2515E9F-FB88-CECC-217F-3F8CAFD2A868}"/>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4" name="Picture 3" descr="A logo with a heart and text&#10;&#10;Description automatically generated">
              <a:extLst>
                <a:ext uri="{FF2B5EF4-FFF2-40B4-BE49-F238E27FC236}">
                  <a16:creationId xmlns:a16="http://schemas.microsoft.com/office/drawing/2014/main" id="{C4DFDAE2-E354-30B0-657E-A15F11CF3FF0}"/>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
        <p:nvSpPr>
          <p:cNvPr id="6" name="TextBox 5">
            <a:extLst>
              <a:ext uri="{FF2B5EF4-FFF2-40B4-BE49-F238E27FC236}">
                <a16:creationId xmlns:a16="http://schemas.microsoft.com/office/drawing/2014/main" id="{29F6F2CB-4A8C-317B-4C2D-2922955DACDD}"/>
              </a:ext>
            </a:extLst>
          </p:cNvPr>
          <p:cNvSpPr txBox="1"/>
          <p:nvPr/>
        </p:nvSpPr>
        <p:spPr>
          <a:xfrm>
            <a:off x="2117558" y="1979630"/>
            <a:ext cx="8554453" cy="3262432"/>
          </a:xfrm>
          <a:prstGeom prst="rect">
            <a:avLst/>
          </a:prstGeom>
          <a:noFill/>
        </p:spPr>
        <p:txBody>
          <a:bodyPr wrap="square">
            <a:spAutoFit/>
          </a:bodyPr>
          <a:lstStyle/>
          <a:p>
            <a:pPr algn="ctr"/>
            <a:endParaRPr lang="en-GB" altLang="en-US" sz="3600" b="1" dirty="0"/>
          </a:p>
          <a:p>
            <a:pPr algn="ctr"/>
            <a:r>
              <a:rPr lang="en-GB" altLang="en-US" sz="3200" b="1" dirty="0"/>
              <a:t>NATIONAL AVERAGE</a:t>
            </a:r>
          </a:p>
          <a:p>
            <a:pPr algn="ctr"/>
            <a:r>
              <a:rPr lang="en-GB" altLang="en-US" sz="3200" b="1" dirty="0"/>
              <a:t>11.9% </a:t>
            </a:r>
          </a:p>
          <a:p>
            <a:pPr algn="ctr"/>
            <a:endParaRPr lang="en-GB" altLang="en-US" sz="3200" b="1" dirty="0"/>
          </a:p>
          <a:p>
            <a:pPr algn="ctr"/>
            <a:r>
              <a:rPr lang="en-GB" altLang="en-US" sz="3200" b="1" dirty="0"/>
              <a:t>BOLTON SMOKING PREVALANCE </a:t>
            </a:r>
          </a:p>
          <a:p>
            <a:pPr algn="ctr"/>
            <a:r>
              <a:rPr lang="en-GB" altLang="en-US" sz="3200" b="1" dirty="0"/>
              <a:t>15.3%</a:t>
            </a:r>
          </a:p>
          <a:p>
            <a:endParaRPr lang="en-GB" altLang="en-US" sz="1000" dirty="0"/>
          </a:p>
        </p:txBody>
      </p:sp>
      <p:sp>
        <p:nvSpPr>
          <p:cNvPr id="3" name="TextBox 2">
            <a:extLst>
              <a:ext uri="{FF2B5EF4-FFF2-40B4-BE49-F238E27FC236}">
                <a16:creationId xmlns:a16="http://schemas.microsoft.com/office/drawing/2014/main" id="{56C076A7-ADD2-6256-C2B8-3D016D254C92}"/>
              </a:ext>
            </a:extLst>
          </p:cNvPr>
          <p:cNvSpPr txBox="1"/>
          <p:nvPr/>
        </p:nvSpPr>
        <p:spPr>
          <a:xfrm>
            <a:off x="2878566" y="717572"/>
            <a:ext cx="6563215" cy="646331"/>
          </a:xfrm>
          <a:prstGeom prst="rect">
            <a:avLst/>
          </a:prstGeom>
          <a:noFill/>
        </p:spPr>
        <p:txBody>
          <a:bodyPr wrap="square">
            <a:spAutoFit/>
          </a:bodyPr>
          <a:lstStyle/>
          <a:p>
            <a:pPr algn="ctr"/>
            <a:r>
              <a:rPr lang="en-GB" altLang="en-US" sz="3600" b="1" dirty="0"/>
              <a:t>SMOKING PREVALANCE</a:t>
            </a:r>
          </a:p>
        </p:txBody>
      </p:sp>
    </p:spTree>
    <p:extLst>
      <p:ext uri="{BB962C8B-B14F-4D97-AF65-F5344CB8AC3E}">
        <p14:creationId xmlns:p14="http://schemas.microsoft.com/office/powerpoint/2010/main" val="15822865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DF012C-ED5D-B319-0C12-6CE711592880}"/>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ACE6E090-A4A7-9371-3C3F-CFC94678E9CB}"/>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0" y="5220670"/>
            <a:ext cx="12192000" cy="1637330"/>
          </a:xfrm>
          <a:prstGeom prst="rect">
            <a:avLst/>
          </a:prstGeom>
        </p:spPr>
      </p:pic>
      <p:sp>
        <p:nvSpPr>
          <p:cNvPr id="5" name="Content Placeholder 2">
            <a:extLst>
              <a:ext uri="{FF2B5EF4-FFF2-40B4-BE49-F238E27FC236}">
                <a16:creationId xmlns:a16="http://schemas.microsoft.com/office/drawing/2014/main" id="{407FE97C-5238-321A-2CE5-922AA0C252DC}"/>
              </a:ext>
            </a:extLst>
          </p:cNvPr>
          <p:cNvSpPr>
            <a:spLocks noGrp="1"/>
          </p:cNvSpPr>
          <p:nvPr>
            <p:ph idx="1"/>
          </p:nvPr>
        </p:nvSpPr>
        <p:spPr>
          <a:xfrm>
            <a:off x="1862781" y="1664677"/>
            <a:ext cx="8466437" cy="3992563"/>
          </a:xfrm>
        </p:spPr>
        <p:txBody>
          <a:bodyPr>
            <a:normAutofit/>
          </a:bodyPr>
          <a:lstStyle/>
          <a:p>
            <a:r>
              <a:rPr lang="en-GB" sz="2200" dirty="0">
                <a:latin typeface="Arial" panose="020B0604020202020204" pitchFamily="34" charset="0"/>
                <a:cs typeface="Arial" panose="020B0604020202020204" pitchFamily="34" charset="0"/>
              </a:rPr>
              <a:t>£100 for each referral who goes on to set a quit date.</a:t>
            </a:r>
          </a:p>
          <a:p>
            <a:r>
              <a:rPr lang="en-GB" sz="2200" dirty="0">
                <a:latin typeface="Arial" panose="020B0604020202020204" pitchFamily="34" charset="0"/>
                <a:cs typeface="Arial" panose="020B0604020202020204" pitchFamily="34" charset="0"/>
              </a:rPr>
              <a:t>£100 for each referral who is successfully quit at 4 weeks (CO verified).</a:t>
            </a:r>
          </a:p>
          <a:p>
            <a:r>
              <a:rPr lang="en-US" sz="2200" dirty="0">
                <a:latin typeface="Arial" panose="020B0604020202020204" pitchFamily="34" charset="0"/>
                <a:cs typeface="Arial" panose="020B0604020202020204" pitchFamily="34" charset="0"/>
              </a:rPr>
              <a:t>This money can be </a:t>
            </a:r>
            <a:r>
              <a:rPr lang="en-GB" sz="2200" noProof="0" dirty="0">
                <a:latin typeface="Arial" panose="020B0604020202020204" pitchFamily="34" charset="0"/>
                <a:cs typeface="Arial" panose="020B0604020202020204" pitchFamily="34" charset="0"/>
              </a:rPr>
              <a:t>utilised</a:t>
            </a:r>
            <a:r>
              <a:rPr lang="en-US" sz="2200" dirty="0">
                <a:latin typeface="Arial" panose="020B0604020202020204" pitchFamily="34" charset="0"/>
                <a:cs typeface="Arial" panose="020B0604020202020204" pitchFamily="34" charset="0"/>
              </a:rPr>
              <a:t> to support your </a:t>
            </a:r>
            <a:r>
              <a:rPr lang="en-US" sz="2200" dirty="0" smtClean="0">
                <a:latin typeface="Arial" panose="020B0604020202020204" pitchFamily="34" charset="0"/>
                <a:cs typeface="Arial" panose="020B0604020202020204" pitchFamily="34" charset="0"/>
              </a:rPr>
              <a:t>organisation’s </a:t>
            </a:r>
            <a:r>
              <a:rPr lang="en-US" sz="2200" dirty="0">
                <a:latin typeface="Arial" panose="020B0604020202020204" pitchFamily="34" charset="0"/>
                <a:cs typeface="Arial" panose="020B0604020202020204" pitchFamily="34" charset="0"/>
              </a:rPr>
              <a:t>work.</a:t>
            </a:r>
          </a:p>
          <a:p>
            <a:r>
              <a:rPr lang="en-US" sz="2200" dirty="0">
                <a:latin typeface="Arial" panose="020B0604020202020204" pitchFamily="34" charset="0"/>
                <a:cs typeface="Arial" panose="020B0604020202020204" pitchFamily="34" charset="0"/>
              </a:rPr>
              <a:t>Quote VCSE Referral on phone/email/referral form.</a:t>
            </a:r>
          </a:p>
          <a:p>
            <a:r>
              <a:rPr lang="en-US" sz="2200" dirty="0">
                <a:latin typeface="Arial" panose="020B0604020202020204" pitchFamily="34" charset="0"/>
                <a:cs typeface="Arial" panose="020B0604020202020204" pitchFamily="34" charset="0"/>
              </a:rPr>
              <a:t>Max 2 referrals for any one individual in a 12-month period.</a:t>
            </a:r>
          </a:p>
          <a:p>
            <a:r>
              <a:rPr lang="en-US" sz="2200" dirty="0">
                <a:latin typeface="Arial" panose="020B0604020202020204" pitchFamily="34" charset="0"/>
                <a:cs typeface="Arial" panose="020B0604020202020204" pitchFamily="34" charset="0"/>
              </a:rPr>
              <a:t>Payment for referrals &amp; four week quits is made quarterly</a:t>
            </a:r>
          </a:p>
          <a:p>
            <a:r>
              <a:rPr lang="en-US" sz="2200" dirty="0">
                <a:latin typeface="Arial" panose="020B0604020202020204" pitchFamily="34" charset="0"/>
                <a:cs typeface="Arial" panose="020B0604020202020204" pitchFamily="34" charset="0"/>
              </a:rPr>
              <a:t>Payments must be made into an official </a:t>
            </a:r>
            <a:r>
              <a:rPr lang="en-US" sz="2200" dirty="0" smtClean="0">
                <a:latin typeface="Arial" panose="020B0604020202020204" pitchFamily="34" charset="0"/>
                <a:cs typeface="Arial" panose="020B0604020202020204" pitchFamily="34" charset="0"/>
              </a:rPr>
              <a:t>organisation </a:t>
            </a:r>
            <a:r>
              <a:rPr lang="en-US" sz="2200" dirty="0">
                <a:latin typeface="Arial" panose="020B0604020202020204" pitchFamily="34" charset="0"/>
                <a:cs typeface="Arial" panose="020B0604020202020204" pitchFamily="34" charset="0"/>
              </a:rPr>
              <a:t>bank account.</a:t>
            </a:r>
            <a:endParaRPr lang="en-GB" sz="22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2092A94F-DE03-3D6E-8F12-AFC458F8D1C9}"/>
              </a:ext>
            </a:extLst>
          </p:cNvPr>
          <p:cNvSpPr txBox="1"/>
          <p:nvPr/>
        </p:nvSpPr>
        <p:spPr>
          <a:xfrm>
            <a:off x="1619671" y="731838"/>
            <a:ext cx="8466437" cy="523220"/>
          </a:xfrm>
          <a:prstGeom prst="rect">
            <a:avLst/>
          </a:prstGeom>
          <a:noFill/>
        </p:spPr>
        <p:txBody>
          <a:bodyPr wrap="square" rtlCol="0">
            <a:spAutoFit/>
          </a:bodyPr>
          <a:lstStyle/>
          <a:p>
            <a:pPr algn="ctr"/>
            <a:r>
              <a:rPr lang="en-GB" sz="2800" b="1" i="1" dirty="0">
                <a:latin typeface="+mj-lt"/>
                <a:cs typeface="Arial" panose="020B0604020202020204" pitchFamily="34" charset="0"/>
              </a:rPr>
              <a:t>VCSE Incentive Scheme</a:t>
            </a:r>
          </a:p>
        </p:txBody>
      </p:sp>
      <p:grpSp>
        <p:nvGrpSpPr>
          <p:cNvPr id="2" name="Group 1">
            <a:extLst>
              <a:ext uri="{FF2B5EF4-FFF2-40B4-BE49-F238E27FC236}">
                <a16:creationId xmlns:a16="http://schemas.microsoft.com/office/drawing/2014/main" id="{8D38856A-E183-2682-C297-D6344A9B10F7}"/>
              </a:ext>
            </a:extLst>
          </p:cNvPr>
          <p:cNvGrpSpPr/>
          <p:nvPr/>
        </p:nvGrpSpPr>
        <p:grpSpPr>
          <a:xfrm>
            <a:off x="1105398" y="463917"/>
            <a:ext cx="9494982" cy="925424"/>
            <a:chOff x="1348509" y="737121"/>
            <a:chExt cx="9494982" cy="925424"/>
          </a:xfrm>
        </p:grpSpPr>
        <p:pic>
          <p:nvPicPr>
            <p:cNvPr id="3" name="Picture 2" descr="A logo with a heart and black text&#10;&#10;Description automatically generated">
              <a:extLst>
                <a:ext uri="{FF2B5EF4-FFF2-40B4-BE49-F238E27FC236}">
                  <a16:creationId xmlns:a16="http://schemas.microsoft.com/office/drawing/2014/main" id="{515EEBEC-BF7E-FA54-AD9C-C0A714961392}"/>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7" name="Picture 6" descr="A logo with a heart and text&#10;&#10;Description automatically generated">
              <a:extLst>
                <a:ext uri="{FF2B5EF4-FFF2-40B4-BE49-F238E27FC236}">
                  <a16:creationId xmlns:a16="http://schemas.microsoft.com/office/drawing/2014/main" id="{A6A3F0EB-1E2E-5D1C-D91A-AFD514ADD163}"/>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Tree>
    <p:extLst>
      <p:ext uri="{BB962C8B-B14F-4D97-AF65-F5344CB8AC3E}">
        <p14:creationId xmlns:p14="http://schemas.microsoft.com/office/powerpoint/2010/main" val="40442740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C5DAAE-1518-F385-4E4B-2782A6EFE7FF}"/>
            </a:ext>
          </a:extLst>
        </p:cNvPr>
        <p:cNvGrpSpPr/>
        <p:nvPr/>
      </p:nvGrpSpPr>
      <p:grpSpPr>
        <a:xfrm>
          <a:off x="0" y="0"/>
          <a:ext cx="0" cy="0"/>
          <a:chOff x="0" y="0"/>
          <a:chExt cx="0" cy="0"/>
        </a:xfrm>
      </p:grpSpPr>
      <p:pic>
        <p:nvPicPr>
          <p:cNvPr id="4" name="Picture 3">
            <a:extLst>
              <a:ext uri="{FF2B5EF4-FFF2-40B4-BE49-F238E27FC236}">
                <a16:creationId xmlns:a16="http://schemas.microsoft.com/office/drawing/2014/main" id="{EC5BC3B0-9AF1-F539-9E84-E52248009C94}"/>
              </a:ext>
            </a:extLst>
          </p:cNvPr>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0" y="5220670"/>
            <a:ext cx="12192000" cy="1637330"/>
          </a:xfrm>
          <a:prstGeom prst="rect">
            <a:avLst/>
          </a:prstGeom>
        </p:spPr>
      </p:pic>
      <p:sp>
        <p:nvSpPr>
          <p:cNvPr id="5" name="Content Placeholder 2">
            <a:extLst>
              <a:ext uri="{FF2B5EF4-FFF2-40B4-BE49-F238E27FC236}">
                <a16:creationId xmlns:a16="http://schemas.microsoft.com/office/drawing/2014/main" id="{B2338EA8-4E41-F667-98B6-61E30C13C8B5}"/>
              </a:ext>
            </a:extLst>
          </p:cNvPr>
          <p:cNvSpPr>
            <a:spLocks noGrp="1"/>
          </p:cNvSpPr>
          <p:nvPr>
            <p:ph idx="1"/>
          </p:nvPr>
        </p:nvSpPr>
        <p:spPr>
          <a:xfrm>
            <a:off x="1862781" y="1664677"/>
            <a:ext cx="8466437" cy="3992563"/>
          </a:xfrm>
        </p:spPr>
        <p:txBody>
          <a:bodyPr>
            <a:normAutofit/>
          </a:bodyPr>
          <a:lstStyle/>
          <a:p>
            <a:r>
              <a:rPr lang="en-GB" sz="2200" dirty="0">
                <a:latin typeface="Arial" panose="020B0604020202020204" pitchFamily="34" charset="0"/>
                <a:cs typeface="Arial" panose="020B0604020202020204" pitchFamily="34" charset="0"/>
              </a:rPr>
              <a:t>Evidence based support tailored to the individual client needs.</a:t>
            </a:r>
          </a:p>
          <a:p>
            <a:r>
              <a:rPr lang="en-GB" sz="2200" dirty="0">
                <a:latin typeface="Arial" panose="020B0604020202020204" pitchFamily="34" charset="0"/>
                <a:cs typeface="Arial" panose="020B0604020202020204" pitchFamily="34" charset="0"/>
              </a:rPr>
              <a:t>Clients are supported weekly for 12 weeks Follow Up 26 and 52 weeks</a:t>
            </a:r>
          </a:p>
          <a:p>
            <a:r>
              <a:rPr lang="en-GB" sz="2200" dirty="0">
                <a:latin typeface="Arial" panose="020B0604020202020204" pitchFamily="34" charset="0"/>
                <a:cs typeface="Arial" panose="020B0604020202020204" pitchFamily="34" charset="0"/>
              </a:rPr>
              <a:t>Open door policy</a:t>
            </a:r>
          </a:p>
          <a:p>
            <a:r>
              <a:rPr lang="en-GB" sz="2200" dirty="0">
                <a:latin typeface="Arial" panose="020B0604020202020204" pitchFamily="34" charset="0"/>
                <a:cs typeface="Arial" panose="020B0604020202020204" pitchFamily="34" charset="0"/>
              </a:rPr>
              <a:t>Access to medication – </a:t>
            </a:r>
            <a:r>
              <a:rPr lang="en-GB" sz="2200" i="1" dirty="0">
                <a:solidFill>
                  <a:srgbClr val="FF0000"/>
                </a:solidFill>
                <a:latin typeface="Arial" panose="020B0604020202020204" pitchFamily="34" charset="0"/>
                <a:cs typeface="Arial" panose="020B0604020202020204" pitchFamily="34" charset="0"/>
              </a:rPr>
              <a:t>Free</a:t>
            </a:r>
            <a:r>
              <a:rPr lang="en-GB" sz="2200" dirty="0">
                <a:latin typeface="Arial" panose="020B0604020202020204" pitchFamily="34" charset="0"/>
                <a:cs typeface="Arial" panose="020B0604020202020204" pitchFamily="34" charset="0"/>
              </a:rPr>
              <a:t> direct supply of NRT and vapes</a:t>
            </a:r>
          </a:p>
          <a:p>
            <a:r>
              <a:rPr lang="en-GB" sz="2200" dirty="0">
                <a:latin typeface="Arial" panose="020B0604020202020204" pitchFamily="34" charset="0"/>
                <a:cs typeface="Arial" panose="020B0604020202020204" pitchFamily="34" charset="0"/>
              </a:rPr>
              <a:t>Work in partnership with all stakeholders to support hard to reach clients.</a:t>
            </a:r>
          </a:p>
          <a:p>
            <a:r>
              <a:rPr lang="en-GB" sz="2200" dirty="0">
                <a:latin typeface="Arial" panose="020B0604020202020204" pitchFamily="34" charset="0"/>
                <a:cs typeface="Arial" panose="020B0604020202020204" pitchFamily="34" charset="0"/>
              </a:rPr>
              <a:t>Smokers are </a:t>
            </a:r>
            <a:r>
              <a:rPr lang="en-GB" sz="2200" dirty="0">
                <a:solidFill>
                  <a:srgbClr val="FF0000"/>
                </a:solidFill>
                <a:latin typeface="Arial" panose="020B0604020202020204" pitchFamily="34" charset="0"/>
                <a:cs typeface="Arial" panose="020B0604020202020204" pitchFamily="34" charset="0"/>
              </a:rPr>
              <a:t>3 times </a:t>
            </a:r>
            <a:r>
              <a:rPr lang="en-GB" sz="2200" dirty="0">
                <a:latin typeface="Arial" panose="020B0604020202020204" pitchFamily="34" charset="0"/>
                <a:cs typeface="Arial" panose="020B0604020202020204" pitchFamily="34" charset="0"/>
              </a:rPr>
              <a:t>more likely to quit with specialist support</a:t>
            </a:r>
          </a:p>
          <a:p>
            <a:pPr marL="0" indent="0">
              <a:buNone/>
            </a:pPr>
            <a:endParaRPr lang="en-GB" sz="2200" dirty="0">
              <a:latin typeface="Arial" panose="020B0604020202020204" pitchFamily="34" charset="0"/>
              <a:cs typeface="Arial" panose="020B0604020202020204" pitchFamily="34" charset="0"/>
            </a:endParaRPr>
          </a:p>
          <a:p>
            <a:endParaRPr lang="en-GB" sz="2200" dirty="0">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0AECAA41-D8DE-3FE6-86D9-8B9BFDEA405A}"/>
              </a:ext>
            </a:extLst>
          </p:cNvPr>
          <p:cNvSpPr txBox="1"/>
          <p:nvPr/>
        </p:nvSpPr>
        <p:spPr>
          <a:xfrm>
            <a:off x="1619671" y="731838"/>
            <a:ext cx="8466437" cy="461665"/>
          </a:xfrm>
          <a:prstGeom prst="rect">
            <a:avLst/>
          </a:prstGeom>
          <a:noFill/>
        </p:spPr>
        <p:txBody>
          <a:bodyPr wrap="square" rtlCol="0">
            <a:spAutoFit/>
          </a:bodyPr>
          <a:lstStyle/>
          <a:p>
            <a:pPr algn="ctr"/>
            <a:r>
              <a:rPr lang="en-GB" sz="2400" b="1" i="1" dirty="0">
                <a:latin typeface="Arial" panose="020B0604020202020204" pitchFamily="34" charset="0"/>
                <a:cs typeface="Arial" panose="020B0604020202020204" pitchFamily="34" charset="0"/>
              </a:rPr>
              <a:t>What happens next</a:t>
            </a:r>
          </a:p>
        </p:txBody>
      </p:sp>
      <p:grpSp>
        <p:nvGrpSpPr>
          <p:cNvPr id="2" name="Group 1">
            <a:extLst>
              <a:ext uri="{FF2B5EF4-FFF2-40B4-BE49-F238E27FC236}">
                <a16:creationId xmlns:a16="http://schemas.microsoft.com/office/drawing/2014/main" id="{B5BF4DDD-F0C7-EAB7-4ABE-2AC09E2D1691}"/>
              </a:ext>
            </a:extLst>
          </p:cNvPr>
          <p:cNvGrpSpPr/>
          <p:nvPr/>
        </p:nvGrpSpPr>
        <p:grpSpPr>
          <a:xfrm>
            <a:off x="1105398" y="463917"/>
            <a:ext cx="9494982" cy="925424"/>
            <a:chOff x="1348509" y="737121"/>
            <a:chExt cx="9494982" cy="925424"/>
          </a:xfrm>
        </p:grpSpPr>
        <p:pic>
          <p:nvPicPr>
            <p:cNvPr id="3" name="Picture 2" descr="A logo with a heart and black text&#10;&#10;Description automatically generated">
              <a:extLst>
                <a:ext uri="{FF2B5EF4-FFF2-40B4-BE49-F238E27FC236}">
                  <a16:creationId xmlns:a16="http://schemas.microsoft.com/office/drawing/2014/main" id="{E4F1B6CF-1733-5C9E-1D23-F54F4D3B979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7" name="Picture 6" descr="A logo with a heart and text&#10;&#10;Description automatically generated">
              <a:extLst>
                <a:ext uri="{FF2B5EF4-FFF2-40B4-BE49-F238E27FC236}">
                  <a16:creationId xmlns:a16="http://schemas.microsoft.com/office/drawing/2014/main" id="{81969E42-D8E7-EC8F-B76F-62155F8695EC}"/>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Tree>
    <p:extLst>
      <p:ext uri="{BB962C8B-B14F-4D97-AF65-F5344CB8AC3E}">
        <p14:creationId xmlns:p14="http://schemas.microsoft.com/office/powerpoint/2010/main" val="42819129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703C6A-B4AA-9E71-5DA3-1DCD549FDD09}"/>
            </a:ext>
          </a:extLst>
        </p:cNvPr>
        <p:cNvGrpSpPr/>
        <p:nvPr/>
      </p:nvGrpSpPr>
      <p:grpSpPr>
        <a:xfrm>
          <a:off x="0" y="0"/>
          <a:ext cx="0" cy="0"/>
          <a:chOff x="0" y="0"/>
          <a:chExt cx="0" cy="0"/>
        </a:xfrm>
      </p:grpSpPr>
      <p:pic>
        <p:nvPicPr>
          <p:cNvPr id="13" name="Picture 12">
            <a:extLst>
              <a:ext uri="{FF2B5EF4-FFF2-40B4-BE49-F238E27FC236}">
                <a16:creationId xmlns:a16="http://schemas.microsoft.com/office/drawing/2014/main" id="{5BAC1457-D44E-EE35-D75E-6B848858DCF4}"/>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0" y="5220670"/>
            <a:ext cx="12192000" cy="1637330"/>
          </a:xfrm>
          <a:prstGeom prst="rect">
            <a:avLst/>
          </a:prstGeom>
        </p:spPr>
      </p:pic>
      <p:grpSp>
        <p:nvGrpSpPr>
          <p:cNvPr id="5" name="Group 4">
            <a:extLst>
              <a:ext uri="{FF2B5EF4-FFF2-40B4-BE49-F238E27FC236}">
                <a16:creationId xmlns:a16="http://schemas.microsoft.com/office/drawing/2014/main" id="{701CC5AE-7C3F-AF9A-3F79-C5E7AEC3BC43}"/>
              </a:ext>
            </a:extLst>
          </p:cNvPr>
          <p:cNvGrpSpPr/>
          <p:nvPr/>
        </p:nvGrpSpPr>
        <p:grpSpPr>
          <a:xfrm>
            <a:off x="1348509" y="737121"/>
            <a:ext cx="9494982" cy="925424"/>
            <a:chOff x="1348509" y="737121"/>
            <a:chExt cx="9494982" cy="925424"/>
          </a:xfrm>
        </p:grpSpPr>
        <p:pic>
          <p:nvPicPr>
            <p:cNvPr id="8" name="Picture 7" descr="A logo with a heart and black text&#10;&#10;Description automatically generated">
              <a:extLst>
                <a:ext uri="{FF2B5EF4-FFF2-40B4-BE49-F238E27FC236}">
                  <a16:creationId xmlns:a16="http://schemas.microsoft.com/office/drawing/2014/main" id="{8A306988-3700-A8B7-B2FB-C1D8E80E1C4B}"/>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4" name="Picture 3" descr="A logo with a heart and text&#10;&#10;Description automatically generated">
              <a:extLst>
                <a:ext uri="{FF2B5EF4-FFF2-40B4-BE49-F238E27FC236}">
                  <a16:creationId xmlns:a16="http://schemas.microsoft.com/office/drawing/2014/main" id="{C66C9F43-E67E-E4FB-002C-DF9F45E145CE}"/>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
        <p:nvSpPr>
          <p:cNvPr id="6" name="TextBox 5">
            <a:extLst>
              <a:ext uri="{FF2B5EF4-FFF2-40B4-BE49-F238E27FC236}">
                <a16:creationId xmlns:a16="http://schemas.microsoft.com/office/drawing/2014/main" id="{42DFA003-0C6C-1628-9772-6E3EB95F8769}"/>
              </a:ext>
            </a:extLst>
          </p:cNvPr>
          <p:cNvSpPr txBox="1"/>
          <p:nvPr/>
        </p:nvSpPr>
        <p:spPr>
          <a:xfrm>
            <a:off x="2935111" y="1979630"/>
            <a:ext cx="6096000" cy="861774"/>
          </a:xfrm>
          <a:prstGeom prst="rect">
            <a:avLst/>
          </a:prstGeom>
          <a:noFill/>
        </p:spPr>
        <p:txBody>
          <a:bodyPr wrap="square">
            <a:spAutoFit/>
          </a:bodyPr>
          <a:lstStyle/>
          <a:p>
            <a:pPr algn="ctr"/>
            <a:r>
              <a:rPr lang="en-GB" altLang="en-US" sz="4000" b="1" dirty="0"/>
              <a:t>WHY is it important</a:t>
            </a:r>
            <a:r>
              <a:rPr lang="en-GB" altLang="en-US" sz="2800" b="1" dirty="0"/>
              <a:t>?</a:t>
            </a:r>
          </a:p>
          <a:p>
            <a:endParaRPr lang="en-GB" altLang="en-US" sz="1000" dirty="0"/>
          </a:p>
        </p:txBody>
      </p:sp>
    </p:spTree>
    <p:extLst>
      <p:ext uri="{BB962C8B-B14F-4D97-AF65-F5344CB8AC3E}">
        <p14:creationId xmlns:p14="http://schemas.microsoft.com/office/powerpoint/2010/main" val="19884177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4">
            <a:extLst>
              <a:ext uri="{FF2B5EF4-FFF2-40B4-BE49-F238E27FC236}">
                <a16:creationId xmlns:a16="http://schemas.microsoft.com/office/drawing/2014/main" id="{171A81E4-DF0E-9611-8EE1-45546DC2EBC8}"/>
              </a:ext>
            </a:extLst>
          </p:cNvPr>
          <p:cNvSpPr>
            <a:spLocks noGrp="1"/>
          </p:cNvSpPr>
          <p:nvPr>
            <p:ph type="sldNum" sz="quarter" idx="11"/>
          </p:nvPr>
        </p:nvSpPr>
        <p:spPr/>
        <p:txBody>
          <a:bodyPr/>
          <a:lstStyle/>
          <a:p>
            <a:fld id="{A5B3E76A-178B-4A30-B24E-E402C82B2BED}" type="slidenum">
              <a:rPr lang="en-GB" altLang="en-US"/>
              <a:pPr/>
              <a:t>7</a:t>
            </a:fld>
            <a:endParaRPr lang="en-GB" altLang="en-US"/>
          </a:p>
        </p:txBody>
      </p:sp>
      <p:sp>
        <p:nvSpPr>
          <p:cNvPr id="58370" name="Rectangle 2">
            <a:extLst>
              <a:ext uri="{FF2B5EF4-FFF2-40B4-BE49-F238E27FC236}">
                <a16:creationId xmlns:a16="http://schemas.microsoft.com/office/drawing/2014/main" id="{1658C8BC-210B-4A41-F2E6-DAD114DB0C0E}"/>
              </a:ext>
            </a:extLst>
          </p:cNvPr>
          <p:cNvSpPr>
            <a:spLocks noGrp="1" noRot="1" noChangeArrowheads="1"/>
          </p:cNvSpPr>
          <p:nvPr>
            <p:ph type="title"/>
          </p:nvPr>
        </p:nvSpPr>
        <p:spPr/>
        <p:txBody>
          <a:bodyPr/>
          <a:lstStyle/>
          <a:p>
            <a:pPr algn="ctr"/>
            <a:r>
              <a:rPr lang="en-GB" altLang="en-US" sz="2800" dirty="0"/>
              <a:t> </a:t>
            </a:r>
            <a:r>
              <a:rPr lang="en-GB" altLang="en-US" sz="2800" b="1" dirty="0"/>
              <a:t>THE EFFECTS OF SMOKING!</a:t>
            </a:r>
          </a:p>
        </p:txBody>
      </p:sp>
      <p:pic>
        <p:nvPicPr>
          <p:cNvPr id="58371" name="Picture 3">
            <a:extLst>
              <a:ext uri="{FF2B5EF4-FFF2-40B4-BE49-F238E27FC236}">
                <a16:creationId xmlns:a16="http://schemas.microsoft.com/office/drawing/2014/main" id="{D3E8FAF5-FE7B-6944-0059-A4B6ACCD2AA1}"/>
              </a:ext>
            </a:extLst>
          </p:cNvPr>
          <p:cNvPicPr>
            <a:picLocks noGrp="1" noChangeAspect="1" noChangeArrowheads="1"/>
          </p:cNvPicPr>
          <p:nvPr>
            <p:ph type="body" idx="1"/>
          </p:nvPr>
        </p:nvPicPr>
        <p:blipFill>
          <a:blip r:embed="rId3">
            <a:extLst>
              <a:ext uri="{28A0092B-C50C-407E-A947-70E740481C1C}">
                <a14:useLocalDpi xmlns:a14="http://schemas.microsoft.com/office/drawing/2010/main" val="0"/>
              </a:ext>
            </a:extLst>
          </a:blip>
          <a:srcRect/>
          <a:stretch>
            <a:fillRect/>
          </a:stretch>
        </p:blipFill>
        <p:spPr>
          <a:xfrm>
            <a:off x="2279651" y="1773239"/>
            <a:ext cx="7794625" cy="37242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3" name="Picture 2">
            <a:extLst>
              <a:ext uri="{FF2B5EF4-FFF2-40B4-BE49-F238E27FC236}">
                <a16:creationId xmlns:a16="http://schemas.microsoft.com/office/drawing/2014/main" id="{EFA8355A-9A2D-BE1A-543C-353FE8F499E9}"/>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0" y="5220670"/>
            <a:ext cx="12192000" cy="1637330"/>
          </a:xfrm>
          <a:prstGeom prst="rect">
            <a:avLst/>
          </a:prstGeom>
        </p:spPr>
      </p:pic>
      <p:grpSp>
        <p:nvGrpSpPr>
          <p:cNvPr id="4" name="Group 3">
            <a:extLst>
              <a:ext uri="{FF2B5EF4-FFF2-40B4-BE49-F238E27FC236}">
                <a16:creationId xmlns:a16="http://schemas.microsoft.com/office/drawing/2014/main" id="{22F2C487-16B3-DEB0-D3BB-D72977397BCA}"/>
              </a:ext>
            </a:extLst>
          </p:cNvPr>
          <p:cNvGrpSpPr/>
          <p:nvPr/>
        </p:nvGrpSpPr>
        <p:grpSpPr>
          <a:xfrm>
            <a:off x="926432" y="737121"/>
            <a:ext cx="10286999" cy="925424"/>
            <a:chOff x="1348509" y="737121"/>
            <a:chExt cx="9494982" cy="925424"/>
          </a:xfrm>
        </p:grpSpPr>
        <p:pic>
          <p:nvPicPr>
            <p:cNvPr id="5" name="Picture 4" descr="A logo with a heart and black text&#10;&#10;Description automatically generated">
              <a:extLst>
                <a:ext uri="{FF2B5EF4-FFF2-40B4-BE49-F238E27FC236}">
                  <a16:creationId xmlns:a16="http://schemas.microsoft.com/office/drawing/2014/main" id="{D1040466-E195-D276-5E08-5A51E1340C59}"/>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6" name="Picture 5" descr="A logo with a heart and text&#10;&#10;Description automatically generated">
              <a:extLst>
                <a:ext uri="{FF2B5EF4-FFF2-40B4-BE49-F238E27FC236}">
                  <a16:creationId xmlns:a16="http://schemas.microsoft.com/office/drawing/2014/main" id="{E66E7AB8-0363-F808-11EB-5105D5F06372}"/>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3">
            <a:extLst>
              <a:ext uri="{FF2B5EF4-FFF2-40B4-BE49-F238E27FC236}">
                <a16:creationId xmlns:a16="http://schemas.microsoft.com/office/drawing/2014/main" id="{6CC316E8-1602-A98F-8F61-F2450EC0AEF5}"/>
              </a:ext>
            </a:extLst>
          </p:cNvPr>
          <p:cNvSpPr>
            <a:spLocks noGrp="1"/>
          </p:cNvSpPr>
          <p:nvPr>
            <p:ph type="sldNum" sz="quarter" idx="11"/>
          </p:nvPr>
        </p:nvSpPr>
        <p:spPr/>
        <p:txBody>
          <a:bodyPr/>
          <a:lstStyle/>
          <a:p>
            <a:fld id="{AE3D2979-62A6-490A-A592-0BC0936B1151}" type="slidenum">
              <a:rPr lang="en-GB" altLang="en-US"/>
              <a:pPr/>
              <a:t>8</a:t>
            </a:fld>
            <a:endParaRPr lang="en-GB" altLang="en-US"/>
          </a:p>
        </p:txBody>
      </p:sp>
      <p:sp>
        <p:nvSpPr>
          <p:cNvPr id="60418" name="Text Box 2">
            <a:extLst>
              <a:ext uri="{FF2B5EF4-FFF2-40B4-BE49-F238E27FC236}">
                <a16:creationId xmlns:a16="http://schemas.microsoft.com/office/drawing/2014/main" id="{7E121E2B-CBA4-1C2A-6630-F24092E30E81}"/>
              </a:ext>
            </a:extLst>
          </p:cNvPr>
          <p:cNvSpPr txBox="1">
            <a:spLocks noChangeArrowheads="1"/>
          </p:cNvSpPr>
          <p:nvPr/>
        </p:nvSpPr>
        <p:spPr bwMode="auto">
          <a:xfrm>
            <a:off x="2057400" y="6248401"/>
            <a:ext cx="8153400" cy="5078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tabLst>
                <a:tab pos="95250" algn="l"/>
              </a:tabLst>
              <a:defRPr>
                <a:solidFill>
                  <a:schemeClr val="tx1"/>
                </a:solidFill>
                <a:latin typeface="Arial" panose="020B0604020202020204" pitchFamily="34" charset="0"/>
              </a:defRPr>
            </a:lvl1pPr>
            <a:lvl2pPr marL="1123950" indent="-457200">
              <a:tabLst>
                <a:tab pos="95250" algn="l"/>
              </a:tabLst>
              <a:defRPr>
                <a:solidFill>
                  <a:schemeClr val="tx1"/>
                </a:solidFill>
                <a:latin typeface="Arial" panose="020B0604020202020204" pitchFamily="34" charset="0"/>
              </a:defRPr>
            </a:lvl2pPr>
            <a:lvl3pPr marL="1771650" indent="-457200">
              <a:tabLst>
                <a:tab pos="95250" algn="l"/>
              </a:tabLst>
              <a:defRPr>
                <a:solidFill>
                  <a:schemeClr val="tx1"/>
                </a:solidFill>
                <a:latin typeface="Arial" panose="020B0604020202020204" pitchFamily="34" charset="0"/>
              </a:defRPr>
            </a:lvl3pPr>
            <a:lvl4pPr marL="2419350" indent="-457200">
              <a:tabLst>
                <a:tab pos="95250" algn="l"/>
              </a:tabLst>
              <a:defRPr>
                <a:solidFill>
                  <a:schemeClr val="tx1"/>
                </a:solidFill>
                <a:latin typeface="Arial" panose="020B0604020202020204" pitchFamily="34" charset="0"/>
              </a:defRPr>
            </a:lvl4pPr>
            <a:lvl5pPr marL="3067050" indent="-457200">
              <a:tabLst>
                <a:tab pos="95250" algn="l"/>
              </a:tabLst>
              <a:defRPr>
                <a:solidFill>
                  <a:schemeClr val="tx1"/>
                </a:solidFill>
                <a:latin typeface="Arial" panose="020B0604020202020204" pitchFamily="34" charset="0"/>
              </a:defRPr>
            </a:lvl5pPr>
            <a:lvl6pPr marL="3524250" indent="-457200" fontAlgn="base">
              <a:spcBef>
                <a:spcPct val="0"/>
              </a:spcBef>
              <a:spcAft>
                <a:spcPct val="0"/>
              </a:spcAft>
              <a:tabLst>
                <a:tab pos="95250" algn="l"/>
              </a:tabLst>
              <a:defRPr>
                <a:solidFill>
                  <a:schemeClr val="tx1"/>
                </a:solidFill>
                <a:latin typeface="Arial" panose="020B0604020202020204" pitchFamily="34" charset="0"/>
              </a:defRPr>
            </a:lvl6pPr>
            <a:lvl7pPr marL="3981450" indent="-457200" fontAlgn="base">
              <a:spcBef>
                <a:spcPct val="0"/>
              </a:spcBef>
              <a:spcAft>
                <a:spcPct val="0"/>
              </a:spcAft>
              <a:tabLst>
                <a:tab pos="95250" algn="l"/>
              </a:tabLst>
              <a:defRPr>
                <a:solidFill>
                  <a:schemeClr val="tx1"/>
                </a:solidFill>
                <a:latin typeface="Arial" panose="020B0604020202020204" pitchFamily="34" charset="0"/>
              </a:defRPr>
            </a:lvl7pPr>
            <a:lvl8pPr marL="4438650" indent="-457200" fontAlgn="base">
              <a:spcBef>
                <a:spcPct val="0"/>
              </a:spcBef>
              <a:spcAft>
                <a:spcPct val="0"/>
              </a:spcAft>
              <a:tabLst>
                <a:tab pos="95250" algn="l"/>
              </a:tabLst>
              <a:defRPr>
                <a:solidFill>
                  <a:schemeClr val="tx1"/>
                </a:solidFill>
                <a:latin typeface="Arial" panose="020B0604020202020204" pitchFamily="34" charset="0"/>
              </a:defRPr>
            </a:lvl8pPr>
            <a:lvl9pPr marL="4895850" indent="-457200" fontAlgn="base">
              <a:spcBef>
                <a:spcPct val="0"/>
              </a:spcBef>
              <a:spcAft>
                <a:spcPct val="0"/>
              </a:spcAft>
              <a:tabLst>
                <a:tab pos="95250" algn="l"/>
              </a:tabLst>
              <a:defRPr>
                <a:solidFill>
                  <a:schemeClr val="tx1"/>
                </a:solidFill>
                <a:latin typeface="Arial" panose="020B0604020202020204" pitchFamily="34" charset="0"/>
              </a:defRPr>
            </a:lvl9pPr>
          </a:lstStyle>
          <a:p>
            <a:pPr eaLnBrk="0" hangingPunct="0"/>
            <a:r>
              <a:rPr lang="en-GB" altLang="en-US" sz="900" b="1">
                <a:solidFill>
                  <a:schemeClr val="hlink"/>
                </a:solidFill>
                <a:latin typeface="Arial Narrow" panose="020B0606020202030204" pitchFamily="34" charset="0"/>
              </a:rPr>
              <a:t>1</a:t>
            </a:r>
            <a:r>
              <a:rPr lang="en-GB" altLang="en-US" sz="900">
                <a:solidFill>
                  <a:schemeClr val="hlink"/>
                </a:solidFill>
                <a:latin typeface="Arial Narrow" panose="020B0606020202030204" pitchFamily="34" charset="0"/>
              </a:rPr>
              <a:t>. US Department of Health and Human Services. The Health Consequences of Smoking: what it means to you. U.S. Department of Health and Human Services, Centers for Disease Control and Prevention, National Center for Chronic Disease Prevention and Health Promotion, Office on Smoking and Health, 2004. Available at: </a:t>
            </a:r>
            <a:r>
              <a:rPr lang="en-GB" altLang="en-US" sz="900">
                <a:solidFill>
                  <a:schemeClr val="accent2"/>
                </a:solidFill>
                <a:latin typeface="Arial Narrow" panose="020B0606020202030204" pitchFamily="34" charset="0"/>
              </a:rPr>
              <a:t>http://www.cdc.gov/tobacco/sgr/sgr_1988/index.htm</a:t>
            </a:r>
            <a:r>
              <a:rPr lang="en-GB" altLang="en-US" sz="900">
                <a:solidFill>
                  <a:schemeClr val="hlink"/>
                </a:solidFill>
                <a:latin typeface="Arial Narrow" panose="020B0606020202030204" pitchFamily="34" charset="0"/>
              </a:rPr>
              <a:t> Accessed July 2006. </a:t>
            </a:r>
            <a:endParaRPr lang="en-GB" altLang="en-US" sz="900">
              <a:solidFill>
                <a:schemeClr val="hlink"/>
              </a:solidFill>
              <a:latin typeface="Univers 57 Condensed" pitchFamily="34" charset="0"/>
            </a:endParaRPr>
          </a:p>
        </p:txBody>
      </p:sp>
      <p:pic>
        <p:nvPicPr>
          <p:cNvPr id="60419" name="Picture 3">
            <a:extLst>
              <a:ext uri="{FF2B5EF4-FFF2-40B4-BE49-F238E27FC236}">
                <a16:creationId xmlns:a16="http://schemas.microsoft.com/office/drawing/2014/main" id="{C87738A7-AAF8-6660-B264-724CBE937083}"/>
              </a:ext>
            </a:extLst>
          </p:cNvPr>
          <p:cNvPicPr>
            <a:picLocks noChangeAspect="1" noChangeArrowheads="1"/>
          </p:cNvPicPr>
          <p:nvPr>
            <p:custDataLst>
              <p:tags r:id="rId1"/>
            </p:custDataLst>
          </p:nvPr>
        </p:nvPicPr>
        <p:blipFill>
          <a:blip r:embed="rId4">
            <a:extLst>
              <a:ext uri="{28A0092B-C50C-407E-A947-70E740481C1C}">
                <a14:useLocalDpi xmlns:a14="http://schemas.microsoft.com/office/drawing/2010/main" val="0"/>
              </a:ext>
            </a:extLst>
          </a:blip>
          <a:srcRect/>
          <a:stretch>
            <a:fillRect/>
          </a:stretch>
        </p:blipFill>
        <p:spPr bwMode="auto">
          <a:xfrm>
            <a:off x="2565401" y="1627189"/>
            <a:ext cx="7426325" cy="4491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0420" name="Rectangle 4">
            <a:extLst>
              <a:ext uri="{FF2B5EF4-FFF2-40B4-BE49-F238E27FC236}">
                <a16:creationId xmlns:a16="http://schemas.microsoft.com/office/drawing/2014/main" id="{38FE392A-8A42-1712-C9F5-BBE6DD0AD5D8}"/>
              </a:ext>
            </a:extLst>
          </p:cNvPr>
          <p:cNvSpPr>
            <a:spLocks noGrp="1" noRot="1" noChangeArrowheads="1"/>
          </p:cNvSpPr>
          <p:nvPr>
            <p:ph type="title"/>
          </p:nvPr>
        </p:nvSpPr>
        <p:spPr>
          <a:xfrm>
            <a:off x="876300" y="1099390"/>
            <a:ext cx="10515600" cy="1325563"/>
          </a:xfrm>
        </p:spPr>
        <p:txBody>
          <a:bodyPr/>
          <a:lstStyle/>
          <a:p>
            <a:r>
              <a:rPr lang="en-GB" altLang="en-US" sz="2800" b="1" dirty="0"/>
              <a:t>HEALTH BENEFITS OF QUITTING START</a:t>
            </a:r>
            <a:br>
              <a:rPr lang="en-GB" altLang="en-US" sz="2800" b="1" dirty="0"/>
            </a:br>
            <a:r>
              <a:rPr lang="en-GB" altLang="en-US" sz="2800" b="1" dirty="0"/>
              <a:t>IMMEDIATELY</a:t>
            </a:r>
            <a:r>
              <a:rPr lang="en-GB" altLang="en-US" sz="3200" dirty="0"/>
              <a:t>.</a:t>
            </a:r>
          </a:p>
        </p:txBody>
      </p:sp>
      <p:pic>
        <p:nvPicPr>
          <p:cNvPr id="3" name="Picture 2">
            <a:extLst>
              <a:ext uri="{FF2B5EF4-FFF2-40B4-BE49-F238E27FC236}">
                <a16:creationId xmlns:a16="http://schemas.microsoft.com/office/drawing/2014/main" id="{3ECD2CF6-D3FB-D822-000C-5C301647DB8F}"/>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0" y="5220670"/>
            <a:ext cx="12192000" cy="1637330"/>
          </a:xfrm>
          <a:prstGeom prst="rect">
            <a:avLst/>
          </a:prstGeom>
        </p:spPr>
      </p:pic>
      <p:grpSp>
        <p:nvGrpSpPr>
          <p:cNvPr id="4" name="Group 3">
            <a:extLst>
              <a:ext uri="{FF2B5EF4-FFF2-40B4-BE49-F238E27FC236}">
                <a16:creationId xmlns:a16="http://schemas.microsoft.com/office/drawing/2014/main" id="{A950EC20-709C-24A5-0DEE-2CB9FB950089}"/>
              </a:ext>
            </a:extLst>
          </p:cNvPr>
          <p:cNvGrpSpPr/>
          <p:nvPr/>
        </p:nvGrpSpPr>
        <p:grpSpPr>
          <a:xfrm>
            <a:off x="1386609" y="173966"/>
            <a:ext cx="9494982" cy="925424"/>
            <a:chOff x="1348509" y="737121"/>
            <a:chExt cx="9494982" cy="925424"/>
          </a:xfrm>
        </p:grpSpPr>
        <p:pic>
          <p:nvPicPr>
            <p:cNvPr id="5" name="Picture 4" descr="A logo with a heart and black text&#10;&#10;Description automatically generated">
              <a:extLst>
                <a:ext uri="{FF2B5EF4-FFF2-40B4-BE49-F238E27FC236}">
                  <a16:creationId xmlns:a16="http://schemas.microsoft.com/office/drawing/2014/main" id="{135C4E0B-168E-8A5F-09FF-68A32F9B0206}"/>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6" name="Picture 5" descr="A logo with a heart and text&#10;&#10;Description automatically generated">
              <a:extLst>
                <a:ext uri="{FF2B5EF4-FFF2-40B4-BE49-F238E27FC236}">
                  <a16:creationId xmlns:a16="http://schemas.microsoft.com/office/drawing/2014/main" id="{72EC470F-44B8-2FE8-020F-7EF3D2F0A753}"/>
                </a:ext>
              </a:extLst>
            </p:cNvPr>
            <p:cNvPicPr>
              <a:picLocks noChangeAspect="1"/>
            </p:cNvPicPr>
            <p:nvPr/>
          </p:nvPicPr>
          <p:blipFill>
            <a:blip r:embed="rId7"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C78F069-F827-C545-12DD-5C409DB8A914}"/>
              </a:ext>
            </a:extLst>
          </p:cNvPr>
          <p:cNvSpPr txBox="1"/>
          <p:nvPr/>
        </p:nvSpPr>
        <p:spPr>
          <a:xfrm>
            <a:off x="391495" y="2528042"/>
            <a:ext cx="7191296" cy="3487621"/>
          </a:xfrm>
          <a:prstGeom prst="rect">
            <a:avLst/>
          </a:prstGeom>
          <a:ln>
            <a:noFill/>
          </a:ln>
        </p:spPr>
        <p:style>
          <a:lnRef idx="2">
            <a:schemeClr val="accent6"/>
          </a:lnRef>
          <a:fillRef idx="1">
            <a:schemeClr val="lt1"/>
          </a:fillRef>
          <a:effectRef idx="0">
            <a:schemeClr val="accent6"/>
          </a:effectRef>
          <a:fontRef idx="minor">
            <a:schemeClr val="dk1"/>
          </a:fontRef>
        </p:style>
        <p:txBody>
          <a:bodyPr wrap="square" rtlCol="0">
            <a:spAutoFit/>
          </a:bodyPr>
          <a:lstStyle/>
          <a:p>
            <a:r>
              <a:rPr lang="en-GB" sz="900" b="1" dirty="0"/>
              <a:t>The good news….. </a:t>
            </a:r>
          </a:p>
          <a:p>
            <a:pPr marL="285750" indent="-285750">
              <a:buFont typeface="Wingdings" panose="05000000000000000000" pitchFamily="2" charset="2"/>
              <a:buChar char="ü"/>
            </a:pPr>
            <a:endParaRPr lang="en-GB" sz="1200" dirty="0"/>
          </a:p>
          <a:p>
            <a:pPr marL="285750" indent="-285750">
              <a:lnSpc>
                <a:spcPct val="107000"/>
              </a:lnSpc>
              <a:spcAft>
                <a:spcPts val="400"/>
              </a:spcAft>
              <a:buFont typeface="Wingdings" panose="05000000000000000000" pitchFamily="2" charset="2"/>
              <a:buChar char="ü"/>
            </a:pPr>
            <a:r>
              <a:rPr lang="en-GB" sz="1500" dirty="0"/>
              <a:t>Most smokers say they want to stop.</a:t>
            </a:r>
          </a:p>
          <a:p>
            <a:pPr marL="285750" indent="-285750">
              <a:lnSpc>
                <a:spcPct val="107000"/>
              </a:lnSpc>
              <a:spcAft>
                <a:spcPts val="400"/>
              </a:spcAft>
              <a:buFont typeface="Wingdings" panose="05000000000000000000" pitchFamily="2" charset="2"/>
              <a:buChar char="ü"/>
            </a:pPr>
            <a:r>
              <a:rPr lang="en-GB" sz="1500" dirty="0"/>
              <a:t>Quitting smoking at any age is the best thing you can do for your health – when you stop there are almost immediate improvements to a person’s health. </a:t>
            </a:r>
          </a:p>
          <a:p>
            <a:pPr marL="285750" indent="-285750">
              <a:lnSpc>
                <a:spcPct val="107000"/>
              </a:lnSpc>
              <a:spcAft>
                <a:spcPts val="400"/>
              </a:spcAft>
              <a:buFont typeface="Wingdings" panose="05000000000000000000" pitchFamily="2" charset="2"/>
              <a:buChar char="ü"/>
            </a:pPr>
            <a:r>
              <a:rPr lang="en-GB" sz="1500" dirty="0"/>
              <a:t>Making smoking history will save 64,000 smoking related deaths annually in England. </a:t>
            </a:r>
          </a:p>
          <a:p>
            <a:pPr marL="285750" indent="-285750">
              <a:lnSpc>
                <a:spcPct val="107000"/>
              </a:lnSpc>
              <a:spcAft>
                <a:spcPts val="400"/>
              </a:spcAft>
              <a:buFont typeface="Wingdings" panose="05000000000000000000" pitchFamily="2" charset="2"/>
              <a:buChar char="ü"/>
            </a:pPr>
            <a:r>
              <a:rPr lang="en-GB" sz="1500" dirty="0"/>
              <a:t>Making smoking obsolete in England would lift around 2.6 million adults and 1 million children out of poverty. Financially people save around £2,000/year by quitting. </a:t>
            </a:r>
          </a:p>
          <a:p>
            <a:pPr marL="285750" indent="-285750" fontAlgn="base">
              <a:buFont typeface="Wingdings" panose="05000000000000000000" pitchFamily="2" charset="2"/>
              <a:buChar char="ü"/>
            </a:pPr>
            <a:endParaRPr lang="en-GB" sz="1500" dirty="0"/>
          </a:p>
          <a:p>
            <a:pPr marL="285750" indent="-285750" fontAlgn="base">
              <a:buFont typeface="Wingdings" panose="05000000000000000000" pitchFamily="2" charset="2"/>
              <a:buChar char="ü"/>
            </a:pPr>
            <a:r>
              <a:rPr lang="en-GB" sz="1500" dirty="0"/>
              <a:t>Getting expert support from your local stop smoking services means you’re </a:t>
            </a:r>
            <a:r>
              <a:rPr lang="en-GB" sz="1500" b="1" u="sng" dirty="0"/>
              <a:t>3 x as likely to quit for good</a:t>
            </a:r>
            <a:r>
              <a:rPr lang="en-GB" sz="1500" b="1" dirty="0"/>
              <a:t>.  </a:t>
            </a:r>
          </a:p>
          <a:p>
            <a:pPr marL="285750" indent="-285750" fontAlgn="base">
              <a:buFont typeface="Wingdings" panose="05000000000000000000" pitchFamily="2" charset="2"/>
              <a:buChar char="ü"/>
            </a:pPr>
            <a:r>
              <a:rPr lang="en-GB" sz="1500" dirty="0"/>
              <a:t>Nicotine vapes are one of the most effective stop smoking aids. Almost two-thirds of people who use a vape along with support from their local Stop Smoking Service successfully quit smoking.</a:t>
            </a:r>
          </a:p>
        </p:txBody>
      </p:sp>
      <p:sp>
        <p:nvSpPr>
          <p:cNvPr id="10" name="TextBox 9">
            <a:extLst>
              <a:ext uri="{FF2B5EF4-FFF2-40B4-BE49-F238E27FC236}">
                <a16:creationId xmlns:a16="http://schemas.microsoft.com/office/drawing/2014/main" id="{66D22FCD-1014-A867-ACC2-F184610BDD79}"/>
              </a:ext>
            </a:extLst>
          </p:cNvPr>
          <p:cNvSpPr txBox="1"/>
          <p:nvPr/>
        </p:nvSpPr>
        <p:spPr>
          <a:xfrm>
            <a:off x="1294979" y="503049"/>
            <a:ext cx="7266111" cy="1769715"/>
          </a:xfrm>
          <a:prstGeom prst="rect">
            <a:avLst/>
          </a:prstGeom>
        </p:spPr>
        <p:style>
          <a:lnRef idx="1">
            <a:schemeClr val="accent1"/>
          </a:lnRef>
          <a:fillRef idx="2">
            <a:schemeClr val="accent1"/>
          </a:fillRef>
          <a:effectRef idx="1">
            <a:schemeClr val="accent1"/>
          </a:effectRef>
          <a:fontRef idx="minor">
            <a:schemeClr val="dk1"/>
          </a:fontRef>
        </p:style>
        <p:txBody>
          <a:bodyPr wrap="square" rtlCol="0">
            <a:spAutoFit/>
          </a:bodyPr>
          <a:lstStyle/>
          <a:p>
            <a:pPr algn="ctr"/>
            <a:r>
              <a:rPr lang="en-GB" sz="2000" b="1" dirty="0"/>
              <a:t>Higher smoking rates seen in –</a:t>
            </a:r>
          </a:p>
          <a:p>
            <a:pPr algn="ctr"/>
            <a:endParaRPr lang="en-GB" sz="900" dirty="0"/>
          </a:p>
          <a:p>
            <a:pPr algn="ctr"/>
            <a:r>
              <a:rPr lang="en-GB" sz="1600" dirty="0">
                <a:solidFill>
                  <a:schemeClr val="tx1"/>
                </a:solidFill>
              </a:rPr>
              <a:t>The unemployed and those in lower-paid jobs.</a:t>
            </a:r>
          </a:p>
          <a:p>
            <a:pPr algn="ctr"/>
            <a:r>
              <a:rPr lang="en-GB" sz="1600" dirty="0">
                <a:solidFill>
                  <a:schemeClr val="tx1"/>
                </a:solidFill>
              </a:rPr>
              <a:t>Routine &amp; manual workers.</a:t>
            </a:r>
          </a:p>
          <a:p>
            <a:pPr algn="ctr"/>
            <a:r>
              <a:rPr lang="en-GB" sz="1600" dirty="0">
                <a:solidFill>
                  <a:schemeClr val="tx1"/>
                </a:solidFill>
              </a:rPr>
              <a:t>Around one third of adult smokers are people with a current mental health condition. </a:t>
            </a:r>
          </a:p>
          <a:p>
            <a:pPr algn="ctr"/>
            <a:r>
              <a:rPr lang="en-GB" sz="1600" dirty="0">
                <a:solidFill>
                  <a:schemeClr val="tx1"/>
                </a:solidFill>
              </a:rPr>
              <a:t>Those in social housing. </a:t>
            </a:r>
          </a:p>
          <a:p>
            <a:pPr algn="ctr"/>
            <a:r>
              <a:rPr lang="en-GB" sz="1600" dirty="0">
                <a:solidFill>
                  <a:schemeClr val="tx1"/>
                </a:solidFill>
              </a:rPr>
              <a:t>LGBTQ+ community.</a:t>
            </a:r>
          </a:p>
        </p:txBody>
      </p:sp>
      <p:pic>
        <p:nvPicPr>
          <p:cNvPr id="15" name="Picture 14" descr="A cigarette with a broken cigarette&#10;&#10;Description automatically generated">
            <a:extLst>
              <a:ext uri="{FF2B5EF4-FFF2-40B4-BE49-F238E27FC236}">
                <a16:creationId xmlns:a16="http://schemas.microsoft.com/office/drawing/2014/main" id="{EB2B4532-00C0-C202-33BF-A42CD959CEB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34967" y="2039167"/>
            <a:ext cx="4057033" cy="4057033"/>
          </a:xfrm>
          <a:prstGeom prst="rect">
            <a:avLst/>
          </a:prstGeom>
          <a:ln w="127000" cap="rnd">
            <a:solidFill>
              <a:srgbClr val="FFFFFF"/>
            </a:solidFill>
          </a:ln>
          <a:effectLst>
            <a:outerShdw blurRad="76200" dist="95250" dir="10500000" sx="97000" sy="23000" kx="900000" algn="br" rotWithShape="0">
              <a:srgbClr val="000000">
                <a:alpha val="20000"/>
              </a:srgbClr>
            </a:outerShdw>
          </a:effectLst>
          <a:scene3d>
            <a:camera prst="orthographicFront"/>
            <a:lightRig rig="twoPt" dir="t">
              <a:rot lat="0" lon="0" rev="7800000"/>
            </a:lightRig>
          </a:scene3d>
          <a:sp3d contourW="6350">
            <a:bevelT w="50800" h="16510"/>
            <a:contourClr>
              <a:srgbClr val="C0C0C0"/>
            </a:contourClr>
          </a:sp3d>
        </p:spPr>
      </p:pic>
      <p:pic>
        <p:nvPicPr>
          <p:cNvPr id="4" name="Picture 3">
            <a:extLst>
              <a:ext uri="{FF2B5EF4-FFF2-40B4-BE49-F238E27FC236}">
                <a16:creationId xmlns:a16="http://schemas.microsoft.com/office/drawing/2014/main" id="{D8CDAE3D-7345-4D11-A8F7-1C7ABB62E60C}"/>
              </a:ext>
            </a:extLst>
          </p:cNvPr>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0" y="5919537"/>
            <a:ext cx="12192000" cy="938463"/>
          </a:xfrm>
          <a:prstGeom prst="rect">
            <a:avLst/>
          </a:prstGeom>
        </p:spPr>
      </p:pic>
      <p:grpSp>
        <p:nvGrpSpPr>
          <p:cNvPr id="6" name="Group 5">
            <a:extLst>
              <a:ext uri="{FF2B5EF4-FFF2-40B4-BE49-F238E27FC236}">
                <a16:creationId xmlns:a16="http://schemas.microsoft.com/office/drawing/2014/main" id="{03CF48B6-5BB4-EB76-F37C-BE2EC013489B}"/>
              </a:ext>
            </a:extLst>
          </p:cNvPr>
          <p:cNvGrpSpPr/>
          <p:nvPr/>
        </p:nvGrpSpPr>
        <p:grpSpPr>
          <a:xfrm>
            <a:off x="144380" y="369583"/>
            <a:ext cx="11095120" cy="925424"/>
            <a:chOff x="1348509" y="737121"/>
            <a:chExt cx="9494982" cy="925424"/>
          </a:xfrm>
        </p:grpSpPr>
        <p:pic>
          <p:nvPicPr>
            <p:cNvPr id="7" name="Picture 6" descr="A logo with a heart and black text&#10;&#10;Description automatically generated">
              <a:extLst>
                <a:ext uri="{FF2B5EF4-FFF2-40B4-BE49-F238E27FC236}">
                  <a16:creationId xmlns:a16="http://schemas.microsoft.com/office/drawing/2014/main" id="{3775899B-6254-60AE-659A-99FDCDE6306C}"/>
                </a:ext>
              </a:extLst>
            </p:cNvPr>
            <p:cNvPicPr>
              <a:picLocks noChangeAspect="1"/>
            </p:cNvPicPr>
            <p:nvPr/>
          </p:nvPicPr>
          <p:blipFill>
            <a:blip r:embed="rId5" cstate="hqprint">
              <a:extLst>
                <a:ext uri="{28A0092B-C50C-407E-A947-70E740481C1C}">
                  <a14:useLocalDpi xmlns:a14="http://schemas.microsoft.com/office/drawing/2010/main" val="0"/>
                </a:ext>
              </a:extLst>
            </a:blip>
            <a:stretch>
              <a:fillRect/>
            </a:stretch>
          </p:blipFill>
          <p:spPr>
            <a:xfrm>
              <a:off x="1348509" y="737121"/>
              <a:ext cx="1969319" cy="925424"/>
            </a:xfrm>
            <a:prstGeom prst="rect">
              <a:avLst/>
            </a:prstGeom>
          </p:spPr>
        </p:pic>
        <p:pic>
          <p:nvPicPr>
            <p:cNvPr id="8" name="Picture 7" descr="A logo with a heart and text&#10;&#10;Description automatically generated">
              <a:extLst>
                <a:ext uri="{FF2B5EF4-FFF2-40B4-BE49-F238E27FC236}">
                  <a16:creationId xmlns:a16="http://schemas.microsoft.com/office/drawing/2014/main" id="{5EDB21F8-4AFB-BF1C-3E28-07AD10B42613}"/>
                </a:ext>
              </a:extLst>
            </p:cNvPr>
            <p:cNvPicPr>
              <a:picLocks noChangeAspect="1"/>
            </p:cNvPicPr>
            <p:nvPr/>
          </p:nvPicPr>
          <p:blipFill>
            <a:blip r:embed="rId6" cstate="hqprint">
              <a:extLst>
                <a:ext uri="{28A0092B-C50C-407E-A947-70E740481C1C}">
                  <a14:useLocalDpi xmlns:a14="http://schemas.microsoft.com/office/drawing/2010/main" val="0"/>
                </a:ext>
              </a:extLst>
            </a:blip>
            <a:stretch>
              <a:fillRect/>
            </a:stretch>
          </p:blipFill>
          <p:spPr>
            <a:xfrm>
              <a:off x="8874172" y="737121"/>
              <a:ext cx="1969319" cy="679126"/>
            </a:xfrm>
            <a:prstGeom prst="rect">
              <a:avLst/>
            </a:prstGeom>
          </p:spPr>
        </p:pic>
      </p:grpSp>
    </p:spTree>
    <p:extLst>
      <p:ext uri="{BB962C8B-B14F-4D97-AF65-F5344CB8AC3E}">
        <p14:creationId xmlns:p14="http://schemas.microsoft.com/office/powerpoint/2010/main" val="836800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bg/>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Lst>
  </p:timing>
</p:sld>
</file>

<file path=ppt/tags/tag1.xml><?xml version="1.0" encoding="utf-8"?>
<p:tagLst xmlns:a="http://schemas.openxmlformats.org/drawingml/2006/main" xmlns:r="http://schemas.openxmlformats.org/officeDocument/2006/relationships" xmlns:p="http://schemas.openxmlformats.org/presentationml/2006/main">
  <p:tag name="PICTUREPATH" val="GFX\SLIDE 16\SARAH'S-ARROW.PNG"/>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CC6943542297F4487C91B52282E4F78" ma:contentTypeVersion="18" ma:contentTypeDescription="Create a new document." ma:contentTypeScope="" ma:versionID="2dffd19ed04ecb7bedc509786baa5522">
  <xsd:schema xmlns:xsd="http://www.w3.org/2001/XMLSchema" xmlns:xs="http://www.w3.org/2001/XMLSchema" xmlns:p="http://schemas.microsoft.com/office/2006/metadata/properties" xmlns:ns3="89d5e1a0-3050-4055-8368-a693d9f5dec0" xmlns:ns4="fdf2ec9f-43a3-45f0-b477-4d978ae12d8d" targetNamespace="http://schemas.microsoft.com/office/2006/metadata/properties" ma:root="true" ma:fieldsID="87c38c247fac91e3fba099de5d423da7" ns3:_="" ns4:_="">
    <xsd:import namespace="89d5e1a0-3050-4055-8368-a693d9f5dec0"/>
    <xsd:import namespace="fdf2ec9f-43a3-45f0-b477-4d978ae12d8d"/>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LengthInSeconds" minOccurs="0"/>
                <xsd:element ref="ns3:MediaServiceLocation"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9d5e1a0-3050-4055-8368-a693d9f5dec0"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MediaServiceLocation" ma:index="21" nillable="true" ma:displayName="Location" ma:internalName="MediaServiceLocation" ma:readOnly="true">
      <xsd:simpleType>
        <xsd:restriction base="dms:Text"/>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df2ec9f-43a3-45f0-b477-4d978ae12d8d"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activity xmlns="89d5e1a0-3050-4055-8368-a693d9f5dec0" xsi:nil="true"/>
  </documentManagement>
</p:properties>
</file>

<file path=customXml/itemProps1.xml><?xml version="1.0" encoding="utf-8"?>
<ds:datastoreItem xmlns:ds="http://schemas.openxmlformats.org/officeDocument/2006/customXml" ds:itemID="{2A554052-BD6B-44DB-81EA-047ECF5364F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9d5e1a0-3050-4055-8368-a693d9f5dec0"/>
    <ds:schemaRef ds:uri="fdf2ec9f-43a3-45f0-b477-4d978ae12d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6B6EC80-C732-47CD-BD86-58623873F187}">
  <ds:schemaRefs>
    <ds:schemaRef ds:uri="http://schemas.microsoft.com/sharepoint/v3/contenttype/forms"/>
  </ds:schemaRefs>
</ds:datastoreItem>
</file>

<file path=customXml/itemProps3.xml><?xml version="1.0" encoding="utf-8"?>
<ds:datastoreItem xmlns:ds="http://schemas.openxmlformats.org/officeDocument/2006/customXml" ds:itemID="{86FEB1D2-5D08-4BB1-9BA6-C14D620BAE46}">
  <ds:schemaRefs>
    <ds:schemaRef ds:uri="http://schemas.microsoft.com/office/2006/documentManagement/types"/>
    <ds:schemaRef ds:uri="http://purl.org/dc/dcmitype/"/>
    <ds:schemaRef ds:uri="http://schemas.microsoft.com/office/infopath/2007/PartnerControls"/>
    <ds:schemaRef ds:uri="http://www.w3.org/XML/1998/namespace"/>
    <ds:schemaRef ds:uri="fdf2ec9f-43a3-45f0-b477-4d978ae12d8d"/>
    <ds:schemaRef ds:uri="http://purl.org/dc/elements/1.1/"/>
    <ds:schemaRef ds:uri="http://schemas.openxmlformats.org/package/2006/metadata/core-properties"/>
    <ds:schemaRef ds:uri="89d5e1a0-3050-4055-8368-a693d9f5dec0"/>
    <ds:schemaRef ds:uri="http://schemas.microsoft.com/office/2006/metadata/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577</TotalTime>
  <Words>668</Words>
  <Application>Microsoft Office PowerPoint</Application>
  <PresentationFormat>Widescreen</PresentationFormat>
  <Paragraphs>107</Paragraphs>
  <Slides>12</Slides>
  <Notes>10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12</vt:i4>
      </vt:variant>
    </vt:vector>
  </HeadingPairs>
  <TitlesOfParts>
    <vt:vector size="20" baseType="lpstr">
      <vt:lpstr>Aptos</vt:lpstr>
      <vt:lpstr>Arial</vt:lpstr>
      <vt:lpstr>Arial Narrow</vt:lpstr>
      <vt:lpstr>Calibri</vt:lpstr>
      <vt:lpstr>Calibri Light</vt:lpstr>
      <vt:lpstr>Univers 57 Condensed</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 THE EFFECTS OF SMOKING!</vt:lpstr>
      <vt:lpstr>HEALTH BENEFITS OF QUITTING START IMMEDIATELY.</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Marilise Hattingh</dc:creator>
  <cp:lastModifiedBy>Farzana Patel</cp:lastModifiedBy>
  <cp:revision>15</cp:revision>
  <dcterms:created xsi:type="dcterms:W3CDTF">2023-03-17T11:35:53Z</dcterms:created>
  <dcterms:modified xsi:type="dcterms:W3CDTF">2025-05-29T10:28:42Z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0x0101009CC6943542297F4487C91B52282E4F78</vt:lpwstr>
  </property>
</Properties>
</file>