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4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8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0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6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8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6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59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0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19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2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BF2B9-6E90-450D-B18E-F875CE6E627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1A07-2197-4853-BAAA-F315229FA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1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6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2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0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7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Farzana Patel</dc:creator>
  <cp:lastModifiedBy>Farzana Patel</cp:lastModifiedBy>
  <cp:revision>1</cp:revision>
  <dcterms:created xsi:type="dcterms:W3CDTF">2024-01-25T05:46:36Z</dcterms:created>
  <dcterms:modified xsi:type="dcterms:W3CDTF">2024-01-25T05:47:24Z</dcterms:modified>
</cp:coreProperties>
</file>