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  <p:sldMasterId id="2147483672" r:id="rId7"/>
  </p:sldMasterIdLst>
  <p:notesMasterIdLst>
    <p:notesMasterId r:id="rId15"/>
  </p:notesMasterIdLst>
  <p:sldIdLst>
    <p:sldId id="310" r:id="rId8"/>
    <p:sldId id="3958" r:id="rId9"/>
    <p:sldId id="3960" r:id="rId10"/>
    <p:sldId id="367" r:id="rId11"/>
    <p:sldId id="260" r:id="rId12"/>
    <p:sldId id="4006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CBE5E0-66B1-A061-7809-8E75C4089238}" name="Eva Learner" initials="EL" userId="S::eva.learner@inkinddirect.org::1d31596b-cb84-489f-87ca-edda5bd7b8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B5"/>
    <a:srgbClr val="EC6D23"/>
    <a:srgbClr val="F0AB00"/>
    <a:srgbClr val="005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15366-B4AA-487C-A631-B4A526982ECB}" v="16" dt="2023-07-24T09:11:24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0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Zamperoni" userId="e4df6152-ba52-453c-9b7d-35aff93adeec" providerId="ADAL" clId="{39C15366-B4AA-487C-A631-B4A526982ECB}"/>
    <pc:docChg chg="undo custSel addSld delSld modSld sldOrd">
      <pc:chgData name="Victoria Zamperoni" userId="e4df6152-ba52-453c-9b7d-35aff93adeec" providerId="ADAL" clId="{39C15366-B4AA-487C-A631-B4A526982ECB}" dt="2023-07-24T09:15:09.233" v="952" actId="1076"/>
      <pc:docMkLst>
        <pc:docMk/>
      </pc:docMkLst>
      <pc:sldChg chg="addSp delSp modSp add mod">
        <pc:chgData name="Victoria Zamperoni" userId="e4df6152-ba52-453c-9b7d-35aff93adeec" providerId="ADAL" clId="{39C15366-B4AA-487C-A631-B4A526982ECB}" dt="2023-07-24T09:15:09.233" v="952" actId="1076"/>
        <pc:sldMkLst>
          <pc:docMk/>
          <pc:sldMk cId="3163200354" sldId="260"/>
        </pc:sldMkLst>
        <pc:graphicFrameChg chg="mod">
          <ac:chgData name="Victoria Zamperoni" userId="e4df6152-ba52-453c-9b7d-35aff93adeec" providerId="ADAL" clId="{39C15366-B4AA-487C-A631-B4A526982ECB}" dt="2023-07-24T09:07:43.344" v="169" actId="1076"/>
          <ac:graphicFrameMkLst>
            <pc:docMk/>
            <pc:sldMk cId="3163200354" sldId="260"/>
            <ac:graphicFrameMk id="20" creationId="{A29802B5-82D3-772E-FA20-1E088D6280A4}"/>
          </ac:graphicFrameMkLst>
        </pc:graphicFrameChg>
        <pc:picChg chg="add mod">
          <ac:chgData name="Victoria Zamperoni" userId="e4df6152-ba52-453c-9b7d-35aff93adeec" providerId="ADAL" clId="{39C15366-B4AA-487C-A631-B4A526982ECB}" dt="2023-07-24T09:15:06.274" v="951" actId="1076"/>
          <ac:picMkLst>
            <pc:docMk/>
            <pc:sldMk cId="3163200354" sldId="260"/>
            <ac:picMk id="2" creationId="{749602AF-1CDF-D6F0-A2E5-E8AAE60B8B0A}"/>
          </ac:picMkLst>
        </pc:picChg>
        <pc:picChg chg="del">
          <ac:chgData name="Victoria Zamperoni" userId="e4df6152-ba52-453c-9b7d-35aff93adeec" providerId="ADAL" clId="{39C15366-B4AA-487C-A631-B4A526982ECB}" dt="2023-07-24T08:57:34.272" v="6" actId="478"/>
          <ac:picMkLst>
            <pc:docMk/>
            <pc:sldMk cId="3163200354" sldId="260"/>
            <ac:picMk id="3" creationId="{76102D7A-BCB8-46BF-D6EC-07D4C6E431B1}"/>
          </ac:picMkLst>
        </pc:picChg>
        <pc:picChg chg="mod">
          <ac:chgData name="Victoria Zamperoni" userId="e4df6152-ba52-453c-9b7d-35aff93adeec" providerId="ADAL" clId="{39C15366-B4AA-487C-A631-B4A526982ECB}" dt="2023-07-24T08:59:53.612" v="81" actId="1076"/>
          <ac:picMkLst>
            <pc:docMk/>
            <pc:sldMk cId="3163200354" sldId="260"/>
            <ac:picMk id="18" creationId="{E2BB197A-5632-4468-6993-B495ABF27A91}"/>
          </ac:picMkLst>
        </pc:picChg>
        <pc:picChg chg="mod">
          <ac:chgData name="Victoria Zamperoni" userId="e4df6152-ba52-453c-9b7d-35aff93adeec" providerId="ADAL" clId="{39C15366-B4AA-487C-A631-B4A526982ECB}" dt="2023-07-24T09:15:09.233" v="952" actId="1076"/>
          <ac:picMkLst>
            <pc:docMk/>
            <pc:sldMk cId="3163200354" sldId="260"/>
            <ac:picMk id="21" creationId="{0B9167CC-F3CD-53C6-723C-F667937A3F33}"/>
          </ac:picMkLst>
        </pc:picChg>
      </pc:sldChg>
      <pc:sldChg chg="delSp modSp add del mod">
        <pc:chgData name="Victoria Zamperoni" userId="e4df6152-ba52-453c-9b7d-35aff93adeec" providerId="ADAL" clId="{39C15366-B4AA-487C-A631-B4A526982ECB}" dt="2023-07-24T09:04:17.084" v="86" actId="2696"/>
        <pc:sldMkLst>
          <pc:docMk/>
          <pc:sldMk cId="4223504966" sldId="261"/>
        </pc:sldMkLst>
        <pc:spChg chg="del">
          <ac:chgData name="Victoria Zamperoni" userId="e4df6152-ba52-453c-9b7d-35aff93adeec" providerId="ADAL" clId="{39C15366-B4AA-487C-A631-B4A526982ECB}" dt="2023-07-24T08:57:43.055" v="8" actId="478"/>
          <ac:spMkLst>
            <pc:docMk/>
            <pc:sldMk cId="4223504966" sldId="261"/>
            <ac:spMk id="6" creationId="{1B5E5605-FEE4-EC2D-237B-EA61E9388F90}"/>
          </ac:spMkLst>
        </pc:spChg>
        <pc:spChg chg="mod">
          <ac:chgData name="Victoria Zamperoni" userId="e4df6152-ba52-453c-9b7d-35aff93adeec" providerId="ADAL" clId="{39C15366-B4AA-487C-A631-B4A526982ECB}" dt="2023-07-24T08:58:10.082" v="63" actId="20577"/>
          <ac:spMkLst>
            <pc:docMk/>
            <pc:sldMk cId="4223504966" sldId="261"/>
            <ac:spMk id="9" creationId="{00DECB17-BEF5-73C2-0DAE-2E1A44BCBC71}"/>
          </ac:spMkLst>
        </pc:spChg>
        <pc:picChg chg="mod">
          <ac:chgData name="Victoria Zamperoni" userId="e4df6152-ba52-453c-9b7d-35aff93adeec" providerId="ADAL" clId="{39C15366-B4AA-487C-A631-B4A526982ECB}" dt="2023-07-24T08:57:47.309" v="9" actId="1076"/>
          <ac:picMkLst>
            <pc:docMk/>
            <pc:sldMk cId="4223504966" sldId="261"/>
            <ac:picMk id="3" creationId="{E41A0347-3FA5-AC43-7B88-346EFDAE6574}"/>
          </ac:picMkLst>
        </pc:picChg>
        <pc:picChg chg="mod">
          <ac:chgData name="Victoria Zamperoni" userId="e4df6152-ba52-453c-9b7d-35aff93adeec" providerId="ADAL" clId="{39C15366-B4AA-487C-A631-B4A526982ECB}" dt="2023-07-24T08:58:14.444" v="64" actId="1076"/>
          <ac:picMkLst>
            <pc:docMk/>
            <pc:sldMk cId="4223504966" sldId="261"/>
            <ac:picMk id="12" creationId="{85EB3963-A016-518A-512F-A928F6E05ED2}"/>
          </ac:picMkLst>
        </pc:picChg>
      </pc:sldChg>
      <pc:sldChg chg="modSp add del mod setBg">
        <pc:chgData name="Victoria Zamperoni" userId="e4df6152-ba52-453c-9b7d-35aff93adeec" providerId="ADAL" clId="{39C15366-B4AA-487C-A631-B4A526982ECB}" dt="2023-07-24T09:05:27.638" v="157" actId="20577"/>
        <pc:sldMkLst>
          <pc:docMk/>
          <pc:sldMk cId="3234900783" sldId="288"/>
        </pc:sldMkLst>
        <pc:spChg chg="mod">
          <ac:chgData name="Victoria Zamperoni" userId="e4df6152-ba52-453c-9b7d-35aff93adeec" providerId="ADAL" clId="{39C15366-B4AA-487C-A631-B4A526982ECB}" dt="2023-07-24T09:05:27.638" v="157" actId="20577"/>
          <ac:spMkLst>
            <pc:docMk/>
            <pc:sldMk cId="3234900783" sldId="288"/>
            <ac:spMk id="17" creationId="{33E936B0-18E6-7942-B9F1-A94020C06FB0}"/>
          </ac:spMkLst>
        </pc:spChg>
      </pc:sldChg>
      <pc:sldChg chg="del">
        <pc:chgData name="Victoria Zamperoni" userId="e4df6152-ba52-453c-9b7d-35aff93adeec" providerId="ADAL" clId="{39C15366-B4AA-487C-A631-B4A526982ECB}" dt="2023-07-24T08:57:15.245" v="5" actId="2696"/>
        <pc:sldMkLst>
          <pc:docMk/>
          <pc:sldMk cId="804489059" sldId="3959"/>
        </pc:sldMkLst>
      </pc:sldChg>
      <pc:sldChg chg="ord">
        <pc:chgData name="Victoria Zamperoni" userId="e4df6152-ba52-453c-9b7d-35aff93adeec" providerId="ADAL" clId="{39C15366-B4AA-487C-A631-B4A526982ECB}" dt="2023-07-24T09:05:59.710" v="159"/>
        <pc:sldMkLst>
          <pc:docMk/>
          <pc:sldMk cId="2799650909" sldId="3960"/>
        </pc:sldMkLst>
      </pc:sldChg>
      <pc:sldChg chg="add del ord">
        <pc:chgData name="Victoria Zamperoni" userId="e4df6152-ba52-453c-9b7d-35aff93adeec" providerId="ADAL" clId="{39C15366-B4AA-487C-A631-B4A526982ECB}" dt="2023-07-24T09:09:26.174" v="321" actId="2890"/>
        <pc:sldMkLst>
          <pc:docMk/>
          <pc:sldMk cId="1160845651" sldId="3961"/>
        </pc:sldMkLst>
      </pc:sldChg>
      <pc:sldChg chg="delSp modSp add del mod ord delCm">
        <pc:chgData name="Victoria Zamperoni" userId="e4df6152-ba52-453c-9b7d-35aff93adeec" providerId="ADAL" clId="{39C15366-B4AA-487C-A631-B4A526982ECB}" dt="2023-07-24T09:09:52.433" v="330" actId="2696"/>
        <pc:sldMkLst>
          <pc:docMk/>
          <pc:sldMk cId="2011586034" sldId="4005"/>
        </pc:sldMkLst>
        <pc:spChg chg="mod">
          <ac:chgData name="Victoria Zamperoni" userId="e4df6152-ba52-453c-9b7d-35aff93adeec" providerId="ADAL" clId="{39C15366-B4AA-487C-A631-B4A526982ECB}" dt="2023-07-24T09:08:57.946" v="313" actId="1076"/>
          <ac:spMkLst>
            <pc:docMk/>
            <pc:sldMk cId="2011586034" sldId="4005"/>
            <ac:spMk id="29" creationId="{7822909D-EE70-2FC3-72AA-98F1289FFA0E}"/>
          </ac:spMkLst>
        </pc:spChg>
        <pc:picChg chg="del">
          <ac:chgData name="Victoria Zamperoni" userId="e4df6152-ba52-453c-9b7d-35aff93adeec" providerId="ADAL" clId="{39C15366-B4AA-487C-A631-B4A526982ECB}" dt="2023-07-24T09:09:01.720" v="314" actId="478"/>
          <ac:picMkLst>
            <pc:docMk/>
            <pc:sldMk cId="2011586034" sldId="4005"/>
            <ac:picMk id="3" creationId="{86A5F0BB-DC55-BCA2-C041-B3B5C3A94DA6}"/>
          </ac:picMkLst>
        </pc:picChg>
        <pc:picChg chg="del">
          <ac:chgData name="Victoria Zamperoni" userId="e4df6152-ba52-453c-9b7d-35aff93adeec" providerId="ADAL" clId="{39C15366-B4AA-487C-A631-B4A526982ECB}" dt="2023-07-24T09:09:03.536" v="315" actId="478"/>
          <ac:picMkLst>
            <pc:docMk/>
            <pc:sldMk cId="2011586034" sldId="4005"/>
            <ac:picMk id="16" creationId="{782B7E82-1DB9-01E6-4AE9-21D509F1EAF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toria Zamperoni" userId="e4df6152-ba52-453c-9b7d-35aff93adeec" providerId="ADAL" clId="{39C15366-B4AA-487C-A631-B4A526982ECB}" dt="2023-07-24T08:56:56.866" v="4"/>
              <pc2:cmMkLst xmlns:pc2="http://schemas.microsoft.com/office/powerpoint/2019/9/main/command">
                <pc:docMk/>
                <pc:sldMk cId="2011586034" sldId="4005"/>
                <pc2:cmMk id="{8F6943A4-FD34-4547-B58F-3F0FDDCC9DD9}"/>
              </pc2:cmMkLst>
            </pc226:cmChg>
            <pc226:cmChg xmlns:pc226="http://schemas.microsoft.com/office/powerpoint/2022/06/main/command" chg="del">
              <pc226:chgData name="Victoria Zamperoni" userId="e4df6152-ba52-453c-9b7d-35aff93adeec" providerId="ADAL" clId="{39C15366-B4AA-487C-A631-B4A526982ECB}" dt="2023-07-24T08:56:54.588" v="3"/>
              <pc2:cmMkLst xmlns:pc2="http://schemas.microsoft.com/office/powerpoint/2019/9/main/command">
                <pc:docMk/>
                <pc:sldMk cId="2011586034" sldId="4005"/>
                <pc2:cmMk id="{6C1AC3B9-E7F9-43B3-9DB3-CACBDF4E852F}"/>
              </pc2:cmMkLst>
            </pc226:cmChg>
          </p:ext>
        </pc:extLst>
      </pc:sldChg>
      <pc:sldChg chg="addSp delSp modSp add mod ord">
        <pc:chgData name="Victoria Zamperoni" userId="e4df6152-ba52-453c-9b7d-35aff93adeec" providerId="ADAL" clId="{39C15366-B4AA-487C-A631-B4A526982ECB}" dt="2023-07-24T09:14:10.347" v="950" actId="1076"/>
        <pc:sldMkLst>
          <pc:docMk/>
          <pc:sldMk cId="2822100748" sldId="4006"/>
        </pc:sldMkLst>
        <pc:spChg chg="mod">
          <ac:chgData name="Victoria Zamperoni" userId="e4df6152-ba52-453c-9b7d-35aff93adeec" providerId="ADAL" clId="{39C15366-B4AA-487C-A631-B4A526982ECB}" dt="2023-07-24T09:14:10.347" v="950" actId="1076"/>
          <ac:spMkLst>
            <pc:docMk/>
            <pc:sldMk cId="2822100748" sldId="4006"/>
            <ac:spMk id="4" creationId="{811975E5-67C1-3140-477B-6AED3824A44D}"/>
          </ac:spMkLst>
        </pc:spChg>
        <pc:spChg chg="add mod">
          <ac:chgData name="Victoria Zamperoni" userId="e4df6152-ba52-453c-9b7d-35aff93adeec" providerId="ADAL" clId="{39C15366-B4AA-487C-A631-B4A526982ECB}" dt="2023-07-24T09:14:07.521" v="949" actId="1076"/>
          <ac:spMkLst>
            <pc:docMk/>
            <pc:sldMk cId="2822100748" sldId="4006"/>
            <ac:spMk id="7" creationId="{C47D40BB-D6F9-3DF3-AE28-F9BCB8ACD887}"/>
          </ac:spMkLst>
        </pc:spChg>
        <pc:picChg chg="del">
          <ac:chgData name="Victoria Zamperoni" userId="e4df6152-ba52-453c-9b7d-35aff93adeec" providerId="ADAL" clId="{39C15366-B4AA-487C-A631-B4A526982ECB}" dt="2023-07-24T09:09:39.693" v="327" actId="478"/>
          <ac:picMkLst>
            <pc:docMk/>
            <pc:sldMk cId="2822100748" sldId="4006"/>
            <ac:picMk id="3" creationId="{20A5953A-313D-49DB-1DBF-F938E4B088F1}"/>
          </ac:picMkLst>
        </pc:picChg>
        <pc:picChg chg="add del mod">
          <ac:chgData name="Victoria Zamperoni" userId="e4df6152-ba52-453c-9b7d-35aff93adeec" providerId="ADAL" clId="{39C15366-B4AA-487C-A631-B4A526982ECB}" dt="2023-07-24T09:09:47.834" v="329" actId="478"/>
          <ac:picMkLst>
            <pc:docMk/>
            <pc:sldMk cId="2822100748" sldId="4006"/>
            <ac:picMk id="6" creationId="{C5332F74-9D16-C7CE-4F58-C50A472B32C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54152-F22A-40DF-92EF-42D98C6F7AF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3D8B699-7B22-4C43-AE2C-4EAF083F80E2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Born out of 2022 In Kind Direct ‘Human Right to Hygiene’ report</a:t>
          </a:r>
        </a:p>
      </dgm:t>
    </dgm:pt>
    <dgm:pt modelId="{EBB04516-B489-4C7B-AE96-69E57E5FAA61}" type="parTrans" cxnId="{39217CB3-FD1D-4742-8F53-5E7359C1D8AB}">
      <dgm:prSet/>
      <dgm:spPr/>
      <dgm:t>
        <a:bodyPr/>
        <a:lstStyle/>
        <a:p>
          <a:endParaRPr lang="en-GB"/>
        </a:p>
      </dgm:t>
    </dgm:pt>
    <dgm:pt modelId="{E390234C-4AD0-46B4-84A3-8C7CACF55282}" type="sibTrans" cxnId="{39217CB3-FD1D-4742-8F53-5E7359C1D8AB}">
      <dgm:prSet/>
      <dgm:spPr/>
      <dgm:t>
        <a:bodyPr/>
        <a:lstStyle/>
        <a:p>
          <a:endParaRPr lang="en-GB"/>
        </a:p>
      </dgm:t>
    </dgm:pt>
    <dgm:pt modelId="{BB49B570-BB2A-4363-9A4E-F8082E698117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Raise awareness of hygiene poverty in the UK and spark conversations to reduce stigma around hygiene poverty</a:t>
          </a:r>
        </a:p>
      </dgm:t>
    </dgm:pt>
    <dgm:pt modelId="{2CFBDA8E-5F10-4531-AD9F-D5C76E657AC8}" type="parTrans" cxnId="{3B90ED40-48FC-498A-B5B0-8E2397393C70}">
      <dgm:prSet/>
      <dgm:spPr/>
      <dgm:t>
        <a:bodyPr/>
        <a:lstStyle/>
        <a:p>
          <a:endParaRPr lang="en-GB"/>
        </a:p>
      </dgm:t>
    </dgm:pt>
    <dgm:pt modelId="{60652C9D-97B3-4171-B020-551998039921}" type="sibTrans" cxnId="{3B90ED40-48FC-498A-B5B0-8E2397393C70}">
      <dgm:prSet/>
      <dgm:spPr/>
      <dgm:t>
        <a:bodyPr/>
        <a:lstStyle/>
        <a:p>
          <a:endParaRPr lang="en-GB"/>
        </a:p>
      </dgm:t>
    </dgm:pt>
    <dgm:pt modelId="{2FB498A4-3737-4B35-8048-6E07F88C9693}" type="pres">
      <dgm:prSet presAssocID="{CB454152-F22A-40DF-92EF-42D98C6F7AF0}" presName="linear" presStyleCnt="0">
        <dgm:presLayoutVars>
          <dgm:animLvl val="lvl"/>
          <dgm:resizeHandles val="exact"/>
        </dgm:presLayoutVars>
      </dgm:prSet>
      <dgm:spPr/>
    </dgm:pt>
    <dgm:pt modelId="{58FF3E74-38E7-4E6D-8F58-83B62374B46C}" type="pres">
      <dgm:prSet presAssocID="{F3D8B699-7B22-4C43-AE2C-4EAF083F80E2}" presName="parentText" presStyleLbl="node1" presStyleIdx="0" presStyleCnt="2" custLinFactY="-1081" custLinFactNeighborY="-100000">
        <dgm:presLayoutVars>
          <dgm:chMax val="0"/>
          <dgm:bulletEnabled val="1"/>
        </dgm:presLayoutVars>
      </dgm:prSet>
      <dgm:spPr/>
    </dgm:pt>
    <dgm:pt modelId="{A51515A8-5BD8-4849-8D18-389D7227332F}" type="pres">
      <dgm:prSet presAssocID="{E390234C-4AD0-46B4-84A3-8C7CACF55282}" presName="spacer" presStyleCnt="0"/>
      <dgm:spPr/>
    </dgm:pt>
    <dgm:pt modelId="{41B8A8BB-1253-47EE-8BF5-E82887B276A0}" type="pres">
      <dgm:prSet presAssocID="{BB49B570-BB2A-4363-9A4E-F8082E698117}" presName="parentText" presStyleLbl="node1" presStyleIdx="1" presStyleCnt="2" custLinFactY="19904" custLinFactNeighborX="2502" custLinFactNeighborY="100000">
        <dgm:presLayoutVars>
          <dgm:chMax val="0"/>
          <dgm:bulletEnabled val="1"/>
        </dgm:presLayoutVars>
      </dgm:prSet>
      <dgm:spPr/>
    </dgm:pt>
  </dgm:ptLst>
  <dgm:cxnLst>
    <dgm:cxn modelId="{3B90ED40-48FC-498A-B5B0-8E2397393C70}" srcId="{CB454152-F22A-40DF-92EF-42D98C6F7AF0}" destId="{BB49B570-BB2A-4363-9A4E-F8082E698117}" srcOrd="1" destOrd="0" parTransId="{2CFBDA8E-5F10-4531-AD9F-D5C76E657AC8}" sibTransId="{60652C9D-97B3-4171-B020-551998039921}"/>
    <dgm:cxn modelId="{520DCC9E-7EC3-4642-AEB5-793054234277}" type="presOf" srcId="{CB454152-F22A-40DF-92EF-42D98C6F7AF0}" destId="{2FB498A4-3737-4B35-8048-6E07F88C9693}" srcOrd="0" destOrd="0" presId="urn:microsoft.com/office/officeart/2005/8/layout/vList2"/>
    <dgm:cxn modelId="{39217CB3-FD1D-4742-8F53-5E7359C1D8AB}" srcId="{CB454152-F22A-40DF-92EF-42D98C6F7AF0}" destId="{F3D8B699-7B22-4C43-AE2C-4EAF083F80E2}" srcOrd="0" destOrd="0" parTransId="{EBB04516-B489-4C7B-AE96-69E57E5FAA61}" sibTransId="{E390234C-4AD0-46B4-84A3-8C7CACF55282}"/>
    <dgm:cxn modelId="{24163DB6-C251-49DD-93AE-424AD2191B31}" type="presOf" srcId="{BB49B570-BB2A-4363-9A4E-F8082E698117}" destId="{41B8A8BB-1253-47EE-8BF5-E82887B276A0}" srcOrd="0" destOrd="0" presId="urn:microsoft.com/office/officeart/2005/8/layout/vList2"/>
    <dgm:cxn modelId="{06AB5DF7-E1A1-4A5E-BA17-795973EFBD1E}" type="presOf" srcId="{F3D8B699-7B22-4C43-AE2C-4EAF083F80E2}" destId="{58FF3E74-38E7-4E6D-8F58-83B62374B46C}" srcOrd="0" destOrd="0" presId="urn:microsoft.com/office/officeart/2005/8/layout/vList2"/>
    <dgm:cxn modelId="{1BCED12D-12F0-4026-AE2E-CB795BAAE746}" type="presParOf" srcId="{2FB498A4-3737-4B35-8048-6E07F88C9693}" destId="{58FF3E74-38E7-4E6D-8F58-83B62374B46C}" srcOrd="0" destOrd="0" presId="urn:microsoft.com/office/officeart/2005/8/layout/vList2"/>
    <dgm:cxn modelId="{52B102E5-0441-4442-B1E4-B1F0DD52BF3A}" type="presParOf" srcId="{2FB498A4-3737-4B35-8048-6E07F88C9693}" destId="{A51515A8-5BD8-4849-8D18-389D7227332F}" srcOrd="1" destOrd="0" presId="urn:microsoft.com/office/officeart/2005/8/layout/vList2"/>
    <dgm:cxn modelId="{822AC054-AE03-48B4-B852-1CA1DC6B4DEA}" type="presParOf" srcId="{2FB498A4-3737-4B35-8048-6E07F88C9693}" destId="{41B8A8BB-1253-47EE-8BF5-E82887B276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F3E74-38E7-4E6D-8F58-83B62374B46C}">
      <dsp:nvSpPr>
        <dsp:cNvPr id="0" name=""/>
        <dsp:cNvSpPr/>
      </dsp:nvSpPr>
      <dsp:spPr>
        <a:xfrm>
          <a:off x="0" y="0"/>
          <a:ext cx="4776177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Born out of 2022 In Kind Direct ‘Human Right to Hygiene’ report</a:t>
          </a:r>
        </a:p>
      </dsp:txBody>
      <dsp:txXfrm>
        <a:off x="41465" y="41465"/>
        <a:ext cx="4693247" cy="766490"/>
      </dsp:txXfrm>
    </dsp:sp>
    <dsp:sp modelId="{41B8A8BB-1253-47EE-8BF5-E82887B276A0}">
      <dsp:nvSpPr>
        <dsp:cNvPr id="0" name=""/>
        <dsp:cNvSpPr/>
      </dsp:nvSpPr>
      <dsp:spPr>
        <a:xfrm>
          <a:off x="0" y="997510"/>
          <a:ext cx="4776177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Raise awareness of hygiene poverty in the UK and spark conversations to reduce stigma around hygiene poverty</a:t>
          </a:r>
        </a:p>
      </dsp:txBody>
      <dsp:txXfrm>
        <a:off x="41465" y="1038975"/>
        <a:ext cx="4693247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21A10-CA0A-4C14-84A1-BE0E80BCCDEE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D9927-18B5-442B-AB20-A843585CC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9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D3740-B8E4-483C-80AD-C39289C665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58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0C699-3D9F-4631-A936-E714A3E55D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9F964-099B-48A1-880A-081906CA3B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6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0C699-3D9F-4631-A936-E714A3E55D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7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/>
              <a:t>Get in touch about your surplus</a:t>
            </a:r>
          </a:p>
          <a:p>
            <a:pPr marL="171450" indent="-171450">
              <a:buFontTx/>
              <a:buChar char="-"/>
            </a:pPr>
            <a:r>
              <a:rPr lang="en-GB"/>
              <a:t>Support our second phase of not a choice launching September</a:t>
            </a:r>
          </a:p>
          <a:p>
            <a:pPr marL="171450" indent="-171450">
              <a:buFontTx/>
              <a:buChar char="-"/>
            </a:pPr>
            <a:r>
              <a:rPr lang="en-GB"/>
              <a:t>Consider a charitable element to a new product launch or promotion, or even regular donations of essential products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FBC07-4B65-4302-8A11-644E389C41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8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120E-CC99-C146-B5F0-BF8FC766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A97BC-B9A2-724F-9DA9-C1A0DCE14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020C0-278C-C34B-8CD7-8718A309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46C9-A2B1-EB4B-892D-047D5E58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A954D-CB79-8244-82A9-5B007260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9BD5-9A1B-BD48-8A81-284BAA2B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DAD23-B5BA-BB41-BBF5-A103B8CA1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3F500-9A0D-784B-A2B1-F6B88CF6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BF2A7-1FB2-E64A-8F0B-E6F2ABB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4BD01-EA44-8249-A100-3D9C4010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BC3E0-4439-1948-BF9B-5B9589850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86E36-98A9-6541-8453-41278178E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8B46A-D288-0E41-901E-B08B1B99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350A-F224-504E-AACC-94DCDD44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297D-F766-1E43-9D5C-DBF47036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4755-68FE-4643-A889-54011E2A3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C85B1-8FFC-441D-9960-1B0012E4D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6066F-437C-4DA2-881F-6094273A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4AB4-6686-497C-BAC5-6F113E9C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E6B2A-9BB6-425D-A991-1CF60D52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2C1B-D80B-4692-98B3-32E20F49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03CF-7FE0-4E7D-B131-55599B22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8EF5-119D-4980-8AAE-790A2E12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1DC58-4C9C-4B41-9CDB-D0C94960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31472-3AC9-4205-8E50-74657D73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7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CDFD-EB72-4CA1-BEA7-557BFDB2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D7886-06D4-488F-BBE0-19AED111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6917F-7BA1-46C1-B1C1-74061030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8E15-3EE3-4294-ACD4-B21FE7BB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D7B9-6DC5-4B6B-B709-6B748BA3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6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A234-CCE2-4B4F-8B0D-02AF82B3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3616-89DD-4420-9C75-0601F0FD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7751-3930-4763-A7DE-B00C69C3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4BADB-C3E4-43C2-BD36-F52301DE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7AEAC-E3E1-4B26-AE03-3EC70F21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9B001-7841-4A2E-BBC3-787DFFB2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7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34FB-96E6-4880-A68C-5B4C2A9A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63ED0-F54E-4F49-AE61-C2CA59660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F4CA-2A80-484B-A5B4-D239019AF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932ED-0969-4F38-993E-18FE978C9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AD0CE-309B-44AF-9CFE-E4B8B4F9B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9EE9E-27A4-4406-A2D3-8201C4B5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59CE86-EA59-4EBC-8A76-340AA34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FECDD-D761-4117-9088-C4791964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9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D484-BA63-4846-9098-40B0CA8B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36078-A6A5-48EF-8870-A3DDC1DD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BA650-57B7-4C1D-8E47-22E04E9B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7F288-DB50-45CC-8061-E55A86C7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2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50C25-9780-4FB8-9882-88350807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5CB25-51F5-4E3E-9377-8155F8AF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37BE-39A0-406A-B34B-55C3D9CD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39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66B3-7587-4BCC-9BE2-DED5884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DE60-9F3A-4071-BF1C-9EA02DC2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6FD40-E854-4224-82BB-86E6276B4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5D072-3229-4F9C-9660-37332E2E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5C3B-E39D-4454-A141-317AB83A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1842D-D632-4C7D-8828-A305BC18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EC41-5C10-DE4D-ACDB-1F5FFD0F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712A-DE2A-EC47-A70D-76DF24DE3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8988-DEC1-6943-A14C-E1054A78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92833-1607-4B4C-A4A3-18BC849B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35B76-AD4F-D740-A1F5-1CD7E409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8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4BF0-A9B6-4C3E-A639-9B6931AC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B58-78E1-413D-8682-484BC358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3C3D8-7BDD-453B-99EC-FBDA47A67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1C41E-3159-4180-A563-56BBD15A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CB46A-CF56-4BED-A47E-C241A2A2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6C9E6-1955-4FCF-B485-1D4A99B3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2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0BE0-AC84-461C-A052-FCEA0205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B7142-1E94-42F9-AC40-4E92754D0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8B92-E729-411F-AC73-B2A6360E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DBA5-7E72-4A0A-A9FC-5BB031B4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4D1C1-5D6B-49AF-BD46-8C392584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7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030C4-056C-4FF3-AEAF-57C4CBE5C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ED9A3-740A-424B-8D67-D6F80B166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EC50F-3778-4A94-8E10-CCAB3C24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90F6A-FC28-4B95-93B9-167BE38A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DD74-DE05-4FCB-94A9-BE640786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6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7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3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3DFB-3A99-AA4D-849E-55435968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4A06C-FCD2-3E40-82FE-B379A0A0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63DBF-A220-324F-ABF4-19742A8E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3D44-A5F8-894B-94A2-AD0CB3D0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7BF3-89C8-BF40-A672-18DEA339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8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0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0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1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ED08-A58D-B244-8C05-74F104C5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F197-C852-E64A-B654-CE30D48D0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1CAE7-F2CC-D644-BC90-24E8D63BE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15C34-7788-6D42-8BD2-9E9DF235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6160-97B3-0642-9965-04D3B2E1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2C555-3201-284D-BD04-21D1FE67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FA25-5EE5-2A40-BF8E-22BF47CA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7F258-EC44-E34D-85EC-6C3A9897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CE0A2-2EC0-6E4E-9D33-5B73C1675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56E3-58CC-8349-A040-5C4D46A77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8E169-7398-454D-ACAA-54EF53A25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C2492-7867-4C4C-9464-485881A8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C303F-244F-414D-93A6-EEDB0DB3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E4B8D-A1E0-B548-AD12-A7A902B7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3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967-DE73-9648-9020-BBC744B6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1E34A-BF22-3A43-A636-733F16D1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D284C-040A-D54A-A314-6CD80C1E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8D0A6-3F07-7C48-937E-0B7625E0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4EDBD-9AA7-EC42-9BA6-6C300DFE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98160-9FAB-0143-805E-03210952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9B1F3-C055-2646-A75C-9881C03B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B81D-087A-6C42-A0B2-03AC4E1A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876F-FACA-CC4A-9817-3E568EB1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90E2D-7EC1-2B4F-8809-39ED451A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824C9-493E-274D-B861-EEC4A88B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E9ECF-C951-4A4E-9D56-BF44CDAC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1DF3-F057-FD4E-8903-771B9A53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5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4DF6-9D0F-B149-A5A9-38DBF3E4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5AA42-C3AB-C244-87B1-D50AC4F0B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74C71-FAD9-3A40-8F0C-04DB44FA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85477-D3AA-FD4B-A62E-BD190E9F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CF60B-4A06-8045-8EB0-7C7A2B47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E894D-4530-8C43-ADB5-9DEE616A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77B5B-D40B-0043-BDB6-0C65C9A0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76AE5-9835-794E-AD06-6747A18CD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5E9C-3BEF-D844-A418-3D5DA3EFF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7C72-7F76-4A40-8331-F7B0225928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DB829-E397-8146-BD61-89D5310B9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5667C-591C-CA48-9C84-E1A4DA29E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7AA3-846E-1C44-AAC0-6AF24758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BFA90-AF4D-4A3E-A429-675BD0E8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72210-DDE2-4015-8BF0-8A9CC1657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565D7-156A-4F8E-9FB9-746F99576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8E3C-4E95-48AB-98C2-B8B9B9041D2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9C29-D4A3-45C6-B431-4A2E90D96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71D4-E49A-4E25-8D38-49BAF723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90F3-2A5D-42EC-A77D-63A29DC2C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2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hyperlink" Target="http://www.inkinddirect.org/registe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inkinddirect.org/register" TargetMode="External"/><Relationship Id="rId4" Type="http://schemas.openxmlformats.org/officeDocument/2006/relationships/hyperlink" Target="mailto:victoria.zamperoni@inkinddirec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98B432-ABF9-674B-9075-3382EBDBA311}"/>
              </a:ext>
            </a:extLst>
          </p:cNvPr>
          <p:cNvSpPr txBox="1"/>
          <p:nvPr/>
        </p:nvSpPr>
        <p:spPr>
          <a:xfrm>
            <a:off x="584965" y="5214934"/>
            <a:ext cx="7716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ubano" panose="00000500000000000000" pitchFamily="50" charset="0"/>
                <a:ea typeface="+mn-ea"/>
                <a:cs typeface="+mn-cs"/>
              </a:rPr>
              <a:t>powered by kind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5FB1F-4A55-1346-B874-E60E2E05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76" y="5469057"/>
            <a:ext cx="443102" cy="4800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BC5231-9015-7A40-8AE5-F1DF3E8ABEB4}"/>
              </a:ext>
            </a:extLst>
          </p:cNvPr>
          <p:cNvSpPr/>
          <p:nvPr/>
        </p:nvSpPr>
        <p:spPr>
          <a:xfrm>
            <a:off x="0" y="0"/>
            <a:ext cx="6215204" cy="4387065"/>
          </a:xfrm>
          <a:prstGeom prst="rect">
            <a:avLst/>
          </a:prstGeom>
          <a:solidFill>
            <a:srgbClr val="00A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B6ADE-05EC-A043-BD89-D7C977F3C95A}"/>
              </a:ext>
            </a:extLst>
          </p:cNvPr>
          <p:cNvSpPr txBox="1"/>
          <p:nvPr/>
        </p:nvSpPr>
        <p:spPr>
          <a:xfrm>
            <a:off x="584965" y="2145802"/>
            <a:ext cx="5213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IN KIND DIRECT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F9CC64-65B6-464D-9255-296A9244AB57}"/>
              </a:ext>
            </a:extLst>
          </p:cNvPr>
          <p:cNvSpPr/>
          <p:nvPr/>
        </p:nvSpPr>
        <p:spPr>
          <a:xfrm>
            <a:off x="1" y="4385505"/>
            <a:ext cx="6222092" cy="2470935"/>
          </a:xfrm>
          <a:prstGeom prst="rect">
            <a:avLst/>
          </a:prstGeom>
          <a:solidFill>
            <a:srgbClr val="ED6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71397-ECEC-4D2F-983C-AEBE452CA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3" r="1805" b="2521"/>
          <a:stretch/>
        </p:blipFill>
        <p:spPr>
          <a:xfrm>
            <a:off x="6215204" y="-1"/>
            <a:ext cx="5976796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1F2CE4-BCCD-46D3-8E70-0F717DE9ABB2}"/>
              </a:ext>
            </a:extLst>
          </p:cNvPr>
          <p:cNvSpPr txBox="1"/>
          <p:nvPr/>
        </p:nvSpPr>
        <p:spPr>
          <a:xfrm>
            <a:off x="255643" y="4713031"/>
            <a:ext cx="55796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0">
                <a:solidFill>
                  <a:srgbClr val="FFFFFF"/>
                </a:solidFill>
                <a:effectLst/>
                <a:latin typeface="Franklin Gothic Heavy" panose="020B0903020102020204" pitchFamily="34" charset="0"/>
              </a:rPr>
              <a:t>We believe everyone deserves access to life’s essentials and that no usable product should go to waste.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09139A6-C817-4A8D-BA65-99C2413A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9" y="90561"/>
            <a:ext cx="1444623" cy="14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1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68AB681-8734-E243-99F1-73F509DC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" y="153589"/>
            <a:ext cx="1402352" cy="140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403B3-39BA-0646-9F93-2513252553D5}"/>
              </a:ext>
            </a:extLst>
          </p:cNvPr>
          <p:cNvSpPr txBox="1"/>
          <p:nvPr/>
        </p:nvSpPr>
        <p:spPr>
          <a:xfrm>
            <a:off x="1327970" y="346933"/>
            <a:ext cx="970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A2B5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Arial" panose="020B0604020202020204" pitchFamily="34" charset="0"/>
              </a:rPr>
              <a:t>WE HELP c365,000 PEOPLE EACH WEEK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1834B-139D-4367-B5ED-348F01BEB1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>
          <a:xfrm>
            <a:off x="1446597" y="1364783"/>
            <a:ext cx="3174861" cy="2161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4E2B0C-07A2-4900-8F10-DFBE661A1D33}"/>
              </a:ext>
            </a:extLst>
          </p:cNvPr>
          <p:cNvSpPr txBox="1"/>
          <p:nvPr/>
        </p:nvSpPr>
        <p:spPr>
          <a:xfrm>
            <a:off x="6510970" y="3562819"/>
            <a:ext cx="426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C6D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Registered charities, CICs, CIOs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0004B-630B-46E2-B2FC-A520CFF16A47}"/>
              </a:ext>
            </a:extLst>
          </p:cNvPr>
          <p:cNvSpPr txBox="1"/>
          <p:nvPr/>
        </p:nvSpPr>
        <p:spPr>
          <a:xfrm>
            <a:off x="1708419" y="3543873"/>
            <a:ext cx="284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EC6D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D3A55-8B37-411C-9CBD-2A0111EB0080}"/>
              </a:ext>
            </a:extLst>
          </p:cNvPr>
          <p:cNvSpPr txBox="1"/>
          <p:nvPr/>
        </p:nvSpPr>
        <p:spPr>
          <a:xfrm>
            <a:off x="703396" y="6321004"/>
            <a:ext cx="496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EC6D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Schools, scouts, guides, youth groups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59AA1-593D-4987-BAC7-EBB88ED3BED2}"/>
              </a:ext>
            </a:extLst>
          </p:cNvPr>
          <p:cNvSpPr txBox="1"/>
          <p:nvPr/>
        </p:nvSpPr>
        <p:spPr>
          <a:xfrm>
            <a:off x="6788524" y="6321004"/>
            <a:ext cx="374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C6D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projects, faith centres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46F286-36CF-4126-B2D9-3ED7F7E20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97" y="4159448"/>
            <a:ext cx="3842766" cy="2161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AE33B8-8FB1-4C32-8083-5C0A9215AF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710"/>
          <a:stretch/>
        </p:blipFill>
        <p:spPr>
          <a:xfrm>
            <a:off x="6898477" y="1328303"/>
            <a:ext cx="3174861" cy="2234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29FBC62-5C86-614B-DC1B-836D108BDEC8}"/>
              </a:ext>
            </a:extLst>
          </p:cNvPr>
          <p:cNvSpPr/>
          <p:nvPr/>
        </p:nvSpPr>
        <p:spPr>
          <a:xfrm>
            <a:off x="11146970" y="0"/>
            <a:ext cx="1042809" cy="6858000"/>
          </a:xfrm>
          <a:prstGeom prst="rect">
            <a:avLst/>
          </a:prstGeom>
          <a:solidFill>
            <a:srgbClr val="00A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7DBFF-1B5F-BB8F-3425-A95EB3B4F8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3586" r="6189" b="1099"/>
          <a:stretch/>
        </p:blipFill>
        <p:spPr>
          <a:xfrm>
            <a:off x="7141339" y="4176331"/>
            <a:ext cx="2841722" cy="2082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424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8DF73E2-5DDC-457D-9322-680B491A6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306" y="0"/>
            <a:ext cx="7772400" cy="565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F137E9-4FA1-0747-93B5-0D3BE1E6E1E8}"/>
              </a:ext>
            </a:extLst>
          </p:cNvPr>
          <p:cNvSpPr txBox="1"/>
          <p:nvPr/>
        </p:nvSpPr>
        <p:spPr>
          <a:xfrm>
            <a:off x="8285918" y="892986"/>
            <a:ext cx="355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donate products in bulk such as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hygiene items, household cleaning, toys, clothing, baby essentials, stationery, and technology.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3C96A-4122-0643-8FCD-2A71C5E07ABE}"/>
              </a:ext>
            </a:extLst>
          </p:cNvPr>
          <p:cNvSpPr txBox="1"/>
          <p:nvPr/>
        </p:nvSpPr>
        <p:spPr>
          <a:xfrm>
            <a:off x="8790747" y="4361146"/>
            <a:ext cx="3177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donations are received, we sort and store in our warehouse ready to be uploaded online 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3BB7B-C30C-3D47-A4B2-7CA156B1CE84}"/>
              </a:ext>
            </a:extLst>
          </p:cNvPr>
          <p:cNvSpPr txBox="1"/>
          <p:nvPr/>
        </p:nvSpPr>
        <p:spPr>
          <a:xfrm>
            <a:off x="4434510" y="5894754"/>
            <a:ext cx="42141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products are made available to order via our secure online catalogue, only accessible to our network of registered charitable organisations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8A439-181A-AB40-8859-56F73DB9E1DA}"/>
              </a:ext>
            </a:extLst>
          </p:cNvPr>
          <p:cNvSpPr txBox="1"/>
          <p:nvPr/>
        </p:nvSpPr>
        <p:spPr>
          <a:xfrm>
            <a:off x="434006" y="4356997"/>
            <a:ext cx="37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distribute the orders to charitable organisations who use the products to help run their services or to give away to people they support.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B54E6-03B1-604E-B083-E7A60C689F68}"/>
              </a:ext>
            </a:extLst>
          </p:cNvPr>
          <p:cNvSpPr txBox="1"/>
          <p:nvPr/>
        </p:nvSpPr>
        <p:spPr>
          <a:xfrm>
            <a:off x="1438268" y="868159"/>
            <a:ext cx="3140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feedback on the human impact the products have made to people’s lives. These inspiring stories are shared with funders, donating companies and our network.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6835F-CEE0-F344-823C-CCC745145329}"/>
              </a:ext>
            </a:extLst>
          </p:cNvPr>
          <p:cNvSpPr txBox="1"/>
          <p:nvPr/>
        </p:nvSpPr>
        <p:spPr>
          <a:xfrm>
            <a:off x="8285918" y="477487"/>
            <a:ext cx="355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are donated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1BE2A-A718-844C-9ADF-1EE803D9137E}"/>
              </a:ext>
            </a:extLst>
          </p:cNvPr>
          <p:cNvSpPr txBox="1"/>
          <p:nvPr/>
        </p:nvSpPr>
        <p:spPr>
          <a:xfrm>
            <a:off x="8790747" y="3967994"/>
            <a:ext cx="355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are received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5792C-E5A9-5A4E-A36E-A2E19D770F23}"/>
              </a:ext>
            </a:extLst>
          </p:cNvPr>
          <p:cNvSpPr txBox="1"/>
          <p:nvPr/>
        </p:nvSpPr>
        <p:spPr>
          <a:xfrm>
            <a:off x="4434510" y="5549515"/>
            <a:ext cx="355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go online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C4971-BA58-DB40-A016-5545E6B31351}"/>
              </a:ext>
            </a:extLst>
          </p:cNvPr>
          <p:cNvSpPr txBox="1"/>
          <p:nvPr/>
        </p:nvSpPr>
        <p:spPr>
          <a:xfrm>
            <a:off x="434007" y="3983176"/>
            <a:ext cx="355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A615B-2045-5040-93C8-ECDC54E3483D}"/>
              </a:ext>
            </a:extLst>
          </p:cNvPr>
          <p:cNvSpPr txBox="1"/>
          <p:nvPr/>
        </p:nvSpPr>
        <p:spPr>
          <a:xfrm>
            <a:off x="1478648" y="452660"/>
            <a:ext cx="314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impact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DD24C-6376-A632-A9DA-F96304943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91" t="59330" r="52604" b="20411"/>
          <a:stretch/>
        </p:blipFill>
        <p:spPr>
          <a:xfrm>
            <a:off x="2590198" y="5461888"/>
            <a:ext cx="1524669" cy="13121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30CD7B-8BCF-0647-4FFC-229B0068F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r="3666" b="5345"/>
          <a:stretch/>
        </p:blipFill>
        <p:spPr bwMode="auto">
          <a:xfrm>
            <a:off x="8790746" y="1994298"/>
            <a:ext cx="3224835" cy="12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B6C130-1D0C-69E3-A315-CFC2E713B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48" r="1805" b="13584"/>
          <a:stretch/>
        </p:blipFill>
        <p:spPr>
          <a:xfrm>
            <a:off x="443974" y="2100210"/>
            <a:ext cx="1907826" cy="1712518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9AE236A6-C7FA-AEFC-BEDF-989C84867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3589"/>
            <a:ext cx="1402352" cy="14023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6F544A-F7D1-E479-0945-E124249B9FF4}"/>
              </a:ext>
            </a:extLst>
          </p:cNvPr>
          <p:cNvSpPr txBox="1"/>
          <p:nvPr/>
        </p:nvSpPr>
        <p:spPr>
          <a:xfrm>
            <a:off x="8705797" y="5510033"/>
            <a:ext cx="3101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A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free:</a:t>
            </a:r>
            <a:endParaRPr lang="en-GB" sz="2400" dirty="0">
              <a:solidFill>
                <a:srgbClr val="00A2B5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inkinddirect.org/register</a:t>
            </a:r>
            <a:endParaRPr lang="en-GB" sz="2000" b="1" dirty="0">
              <a:solidFill>
                <a:srgbClr val="00A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P EliteBook 840 G3 Refurbished Laptop Computer">
            <a:extLst>
              <a:ext uri="{FF2B5EF4-FFF2-40B4-BE49-F238E27FC236}">
                <a16:creationId xmlns:a16="http://schemas.microsoft.com/office/drawing/2014/main" id="{791B1F73-D650-AA1A-F8B3-62A06327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55" y="5425215"/>
            <a:ext cx="867942" cy="8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EC746-C164-35B4-8FEE-8002A661E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9" t="59330" r="70440" b="20411"/>
          <a:stretch/>
        </p:blipFill>
        <p:spPr>
          <a:xfrm>
            <a:off x="73911" y="5461888"/>
            <a:ext cx="1597334" cy="1312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F96C40-C168-6A3A-15BD-9DE6EFF53E07}"/>
              </a:ext>
            </a:extLst>
          </p:cNvPr>
          <p:cNvSpPr/>
          <p:nvPr/>
        </p:nvSpPr>
        <p:spPr>
          <a:xfrm>
            <a:off x="8578019" y="5363324"/>
            <a:ext cx="3469389" cy="1203378"/>
          </a:xfrm>
          <a:prstGeom prst="rect">
            <a:avLst/>
          </a:prstGeom>
          <a:noFill/>
          <a:ln w="28575">
            <a:solidFill>
              <a:srgbClr val="EC6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AB38C-58C9-4A2E-B092-A1062276E085}"/>
              </a:ext>
            </a:extLst>
          </p:cNvPr>
          <p:cNvSpPr/>
          <p:nvPr/>
        </p:nvSpPr>
        <p:spPr>
          <a:xfrm>
            <a:off x="11146970" y="0"/>
            <a:ext cx="1042809" cy="6858000"/>
          </a:xfrm>
          <a:prstGeom prst="rect">
            <a:avLst/>
          </a:prstGeom>
          <a:solidFill>
            <a:srgbClr val="00A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497FC4C-8E04-D7FA-7328-A2AC6667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" y="153589"/>
            <a:ext cx="1402352" cy="1402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975E5-67C1-3140-477B-6AED3824A44D}"/>
              </a:ext>
            </a:extLst>
          </p:cNvPr>
          <p:cNvSpPr txBox="1"/>
          <p:nvPr/>
        </p:nvSpPr>
        <p:spPr>
          <a:xfrm>
            <a:off x="451330" y="1509585"/>
            <a:ext cx="618029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today’s unprecedented and turbulent times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where families are literally struggling to pay for even the basic essentials,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these type of donations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go a long way to ease the burden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taking the pressure off day to day life.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positive effect cannot be underestimated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Filey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Foundation, Greater Manchester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5953A-313D-49DB-1DBF-F938E4B08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745" y="0"/>
            <a:ext cx="385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9218E88-76B2-3E49-2583-744DCDA2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0" y="141923"/>
            <a:ext cx="1402352" cy="14023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165C8-F39B-C598-C930-B458FDCE05D3}"/>
              </a:ext>
            </a:extLst>
          </p:cNvPr>
          <p:cNvSpPr/>
          <p:nvPr/>
        </p:nvSpPr>
        <p:spPr>
          <a:xfrm>
            <a:off x="11146970" y="0"/>
            <a:ext cx="1042809" cy="6858000"/>
          </a:xfrm>
          <a:prstGeom prst="rect">
            <a:avLst/>
          </a:prstGeom>
          <a:solidFill>
            <a:srgbClr val="00A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ECB17-BEF5-73C2-0DAE-2E1A44BCBC71}"/>
              </a:ext>
            </a:extLst>
          </p:cNvPr>
          <p:cNvSpPr txBox="1"/>
          <p:nvPr/>
        </p:nvSpPr>
        <p:spPr>
          <a:xfrm>
            <a:off x="1525342" y="335267"/>
            <a:ext cx="9055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NOT A CHOICE </a:t>
            </a:r>
          </a:p>
          <a:p>
            <a:r>
              <a:rPr lang="en-GB" sz="2400" dirty="0">
                <a:solidFill>
                  <a:srgbClr val="00A2B5"/>
                </a:solidFill>
                <a:latin typeface="Franklin Gothic Heavy" panose="020B0903020102020204" pitchFamily="34" charset="0"/>
              </a:rPr>
              <a:t>Our campaign aims to raise awareness of hygiene poverty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BB197A-5632-4468-6993-B495ABF27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9" t="4703" r="289" b="33504"/>
          <a:stretch/>
        </p:blipFill>
        <p:spPr>
          <a:xfrm>
            <a:off x="1525342" y="1597988"/>
            <a:ext cx="3389017" cy="1932359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29802B5-82D3-772E-FA20-1E088D628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938063"/>
              </p:ext>
            </p:extLst>
          </p:nvPr>
        </p:nvGraphicFramePr>
        <p:xfrm>
          <a:off x="5217764" y="1647722"/>
          <a:ext cx="4776177" cy="184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0B9167CC-F3CD-53C6-723C-F667937A3F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1326" y="4039186"/>
            <a:ext cx="4509432" cy="2200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9602AF-1CDF-D6F0-A2E5-E8AAE60B8B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3739" y="3756545"/>
            <a:ext cx="2672221" cy="2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AB38C-58C9-4A2E-B092-A1062276E085}"/>
              </a:ext>
            </a:extLst>
          </p:cNvPr>
          <p:cNvSpPr/>
          <p:nvPr/>
        </p:nvSpPr>
        <p:spPr>
          <a:xfrm>
            <a:off x="11146970" y="0"/>
            <a:ext cx="1042809" cy="6858000"/>
          </a:xfrm>
          <a:prstGeom prst="rect">
            <a:avLst/>
          </a:prstGeom>
          <a:solidFill>
            <a:srgbClr val="00A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497FC4C-8E04-D7FA-7328-A2AC6667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" y="153589"/>
            <a:ext cx="1402352" cy="1402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975E5-67C1-3140-477B-6AED3824A44D}"/>
              </a:ext>
            </a:extLst>
          </p:cNvPr>
          <p:cNvSpPr txBox="1"/>
          <p:nvPr/>
        </p:nvSpPr>
        <p:spPr>
          <a:xfrm>
            <a:off x="1579453" y="854765"/>
            <a:ext cx="6180291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older lady was</a:t>
            </a:r>
            <a:r>
              <a:rPr lang="en-GB" i="1" dirty="0">
                <a:solidFill>
                  <a:srgbClr val="444444"/>
                </a:solidFill>
                <a:latin typeface="Calibri" panose="020F0502020204030204" pitchFamily="34" charset="0"/>
              </a:rPr>
              <a:t> thrilled to receive conditioner for her hair and was telling everyone to stroke her hair for how soft it felt because she hadn’t used it in months. </a:t>
            </a:r>
            <a:r>
              <a:rPr lang="en-GB" b="1" i="1" dirty="0">
                <a:solidFill>
                  <a:srgbClr val="444444"/>
                </a:solidFill>
                <a:latin typeface="Calibri" panose="020F0502020204030204" pitchFamily="34" charset="0"/>
              </a:rPr>
              <a:t>Her smile and boost to self-esteem was infectious and truly heartwarming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i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Social Enterprise, Doncaster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D40BB-D6F9-3DF3-AE28-F9BCB8ACD887}"/>
              </a:ext>
            </a:extLst>
          </p:cNvPr>
          <p:cNvSpPr txBox="1"/>
          <p:nvPr/>
        </p:nvSpPr>
        <p:spPr>
          <a:xfrm>
            <a:off x="3005453" y="3809270"/>
            <a:ext cx="7477636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have a family with teenage girls who were suffering from period poverty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We provide little packs, some in discreet packaging for school bags, and this has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improved their school attendance, confidence, and reduced isolation</a:t>
            </a:r>
            <a:r>
              <a:rPr kumimoji="0" lang="en-GB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Community Support Organisation, Stoke-on-Trent</a:t>
            </a:r>
          </a:p>
        </p:txBody>
      </p:sp>
    </p:spTree>
    <p:extLst>
      <p:ext uri="{BB962C8B-B14F-4D97-AF65-F5344CB8AC3E}">
        <p14:creationId xmlns:p14="http://schemas.microsoft.com/office/powerpoint/2010/main" val="282210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A618212-3906-F64C-ABB5-CBD8B4F7C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755"/>
            <a:ext cx="1789043" cy="1789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6F9590-855A-3449-A9D5-5CC20A0006F0}"/>
              </a:ext>
            </a:extLst>
          </p:cNvPr>
          <p:cNvSpPr txBox="1"/>
          <p:nvPr/>
        </p:nvSpPr>
        <p:spPr>
          <a:xfrm>
            <a:off x="1687443" y="562378"/>
            <a:ext cx="580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936B0-18E6-7942-B9F1-A94020C06FB0}"/>
              </a:ext>
            </a:extLst>
          </p:cNvPr>
          <p:cNvSpPr txBox="1"/>
          <p:nvPr/>
        </p:nvSpPr>
        <p:spPr>
          <a:xfrm>
            <a:off x="119278" y="4334232"/>
            <a:ext cx="58956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Victoria Zamperoni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 &amp; Research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victoria.zamperoni@inkinddirect.org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join the In Kind Direct network: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inkinddirect.org/register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holding a plastic container full of sticks&#10;&#10;Description automatically generated with low confidence">
            <a:extLst>
              <a:ext uri="{FF2B5EF4-FFF2-40B4-BE49-F238E27FC236}">
                <a16:creationId xmlns:a16="http://schemas.microsoft.com/office/drawing/2014/main" id="{F83006AB-AB97-EABB-64AE-CA3B17E86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3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0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DF748B99B26448BC3A585F2CE46A2" ma:contentTypeVersion="76" ma:contentTypeDescription="Create a new document." ma:contentTypeScope="" ma:versionID="30b1ed0b512d11c004e5b6ac1614ccd5">
  <xsd:schema xmlns:xsd="http://www.w3.org/2001/XMLSchema" xmlns:xs="http://www.w3.org/2001/XMLSchema" xmlns:p="http://schemas.microsoft.com/office/2006/metadata/properties" xmlns:ns2="7947bd71-3b96-428d-b1ef-46f51eea7fd1" xmlns:ns3="65ae07f1-75a8-4d0a-aa4e-4c321f227295" targetNamespace="http://schemas.microsoft.com/office/2006/metadata/properties" ma:root="true" ma:fieldsID="cf424b6347a85bd4a9c767365227b810" ns2:_="" ns3:_="">
    <xsd:import namespace="7947bd71-3b96-428d-b1ef-46f51eea7fd1"/>
    <xsd:import namespace="65ae07f1-75a8-4d0a-aa4e-4c321f2272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7bd71-3b96-428d-b1ef-46f51eea7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4310f52-1639-4af7-8740-3925288ecc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e07f1-75a8-4d0a-aa4e-4c321f227295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854569e-7028-4020-a0e3-fbf27552520a}" ma:internalName="TaxCatchAll" ma:showField="CatchAllData" ma:web="65ae07f1-75a8-4d0a-aa4e-4c321f2272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ae07f1-75a8-4d0a-aa4e-4c321f227295">P75VS4Q2YHVM-1234972126-43109</_dlc_DocId>
    <_dlc_DocIdUrl xmlns="65ae07f1-75a8-4d0a-aa4e-4c321f227295">
      <Url>https://inkinddirect.sharepoint.com/teams/Charities-Team/_layouts/15/DocIdRedir.aspx?ID=P75VS4Q2YHVM-1234972126-43109</Url>
      <Description>P75VS4Q2YHVM-1234972126-43109</Description>
    </_dlc_DocIdUrl>
    <TaxCatchAll xmlns="65ae07f1-75a8-4d0a-aa4e-4c321f227295" xsi:nil="true"/>
    <lcf76f155ced4ddcb4097134ff3c332f xmlns="7947bd71-3b96-428d-b1ef-46f51eea7f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9DF60B-2EF0-4A0F-BF04-6CC1DCAA2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7bd71-3b96-428d-b1ef-46f51eea7fd1"/>
    <ds:schemaRef ds:uri="65ae07f1-75a8-4d0a-aa4e-4c321f227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FF595-73F7-4E40-9DA8-39DF18B45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21EA55-CD67-496B-B38F-AAF1C9B7F6D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251760F-9F0A-4643-876F-A636782F6643}">
  <ds:schemaRefs>
    <ds:schemaRef ds:uri="65ae07f1-75a8-4d0a-aa4e-4c321f227295"/>
    <ds:schemaRef ds:uri="7947bd71-3b96-428d-b1ef-46f51eea7fd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454</Words>
  <Application>Microsoft Office PowerPoint</Application>
  <PresentationFormat>Widescreen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Cubano</vt:lpstr>
      <vt:lpstr>Franklin Gothic Heavy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Fielding</dc:creator>
  <cp:lastModifiedBy>Victoria Zamperoni</cp:lastModifiedBy>
  <cp:revision>11</cp:revision>
  <dcterms:created xsi:type="dcterms:W3CDTF">2021-09-14T13:23:47Z</dcterms:created>
  <dcterms:modified xsi:type="dcterms:W3CDTF">2023-07-24T09:15:15Z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3a0393c2-130d-47c8-8117-5190021e7792</vt:lpwstr>
  </property>
  <property fmtid="{D5CDD505-2E9C-101B-9397-08002B2CF9AE}" pid="3" name="ContentTypeId">
    <vt:lpwstr>0x010100659DF748B99B26448BC3A585F2CE46A2</vt:lpwstr>
  </property>
  <property fmtid="{D5CDD505-2E9C-101B-9397-08002B2CF9AE}" pid="4" name="MediaServiceImageTags">
    <vt:lpwstr/>
  </property>
</Properties>
</file>