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62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3B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3"/>
    <p:restoredTop sz="94631"/>
  </p:normalViewPr>
  <p:slideViewPr>
    <p:cSldViewPr snapToGrid="0" snapToObjects="1">
      <p:cViewPr varScale="1">
        <p:scale>
          <a:sx n="73" d="100"/>
          <a:sy n="73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C0FF9-B2D2-405B-A86E-6C5034D1674A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459202-BB44-4B7D-BEC1-FBF6FAA317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279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5 </a:t>
            </a:r>
            <a:r>
              <a:rPr lang="en-GB" dirty="0" err="1" smtClean="0"/>
              <a:t>mins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CBB3-1723-4664-96EE-9E91697D37F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141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5 </a:t>
            </a:r>
            <a:r>
              <a:rPr lang="en-GB" dirty="0" err="1" smtClean="0"/>
              <a:t>mins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0CBB3-1723-4664-96EE-9E91697D37F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623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014" y="2153282"/>
            <a:ext cx="6750908" cy="1775297"/>
          </a:xfrm>
        </p:spPr>
        <p:txBody>
          <a:bodyPr lIns="0" rIns="90000" anchor="t"/>
          <a:lstStyle>
            <a:lvl1pPr algn="l">
              <a:defRPr sz="6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014" y="3928579"/>
            <a:ext cx="10250986" cy="1208198"/>
          </a:xfrm>
        </p:spPr>
        <p:txBody>
          <a:bodyPr lIns="0" rIns="9000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14" y="470648"/>
            <a:ext cx="3438015" cy="1536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1570"/>
            <a:ext cx="12192000" cy="112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1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07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30953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3095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5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1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7146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8498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960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9524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9524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09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1561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1561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29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1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53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63344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63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4271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633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634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2868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96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5758249"/>
            <a:ext cx="12192000" cy="0"/>
          </a:xfrm>
          <a:prstGeom prst="line">
            <a:avLst/>
          </a:prstGeom>
          <a:ln w="28575">
            <a:solidFill>
              <a:srgbClr val="243B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65" y="5943603"/>
            <a:ext cx="1693219" cy="7568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156" y="5911557"/>
            <a:ext cx="2834640" cy="8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7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hyperlink" Target="mailto:elaine@boltoncvs.org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014" y="4076820"/>
            <a:ext cx="5931535" cy="1208198"/>
          </a:xfrm>
        </p:spPr>
        <p:txBody>
          <a:bodyPr/>
          <a:lstStyle/>
          <a:p>
            <a:r>
              <a:rPr lang="en-US" dirty="0" smtClean="0"/>
              <a:t>Elaine Butt</a:t>
            </a:r>
          </a:p>
          <a:p>
            <a:r>
              <a:rPr lang="en-US" dirty="0" smtClean="0"/>
              <a:t>Safeguarding and Governance Senior Officer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Good Governance and Safeguarding</a:t>
            </a: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57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87"/>
    </mc:Choice>
    <mc:Fallback>
      <p:transition spd="slow" advTm="20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Governance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4481"/>
            <a:ext cx="10515600" cy="4067844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Check your governing </a:t>
            </a:r>
            <a:r>
              <a:rPr lang="en-GB" dirty="0" smtClean="0"/>
              <a:t>document.</a:t>
            </a:r>
          </a:p>
          <a:p>
            <a:r>
              <a:rPr lang="en-GB" dirty="0" smtClean="0"/>
              <a:t>Do </a:t>
            </a:r>
            <a:r>
              <a:rPr lang="en-GB" dirty="0"/>
              <a:t>your existing </a:t>
            </a:r>
            <a:r>
              <a:rPr lang="en-GB" dirty="0" smtClean="0"/>
              <a:t>objects </a:t>
            </a:r>
            <a:r>
              <a:rPr lang="en-GB" dirty="0"/>
              <a:t>cover what you are </a:t>
            </a:r>
            <a:r>
              <a:rPr lang="en-GB" dirty="0" smtClean="0"/>
              <a:t>doing?</a:t>
            </a:r>
          </a:p>
          <a:p>
            <a:r>
              <a:rPr lang="en-GB" dirty="0"/>
              <a:t>Check existing policies – are they adequate, do they need to be amended in the current </a:t>
            </a:r>
            <a:r>
              <a:rPr lang="en-GB" dirty="0" smtClean="0"/>
              <a:t>situation?</a:t>
            </a:r>
          </a:p>
          <a:p>
            <a:r>
              <a:rPr lang="en-GB" dirty="0" smtClean="0"/>
              <a:t>New </a:t>
            </a:r>
            <a:r>
              <a:rPr lang="en-GB" dirty="0"/>
              <a:t>Legislation – virtual meetings.</a:t>
            </a:r>
          </a:p>
          <a:p>
            <a:pPr lvl="1"/>
            <a:r>
              <a:rPr lang="en-GB" dirty="0"/>
              <a:t>Basic principle is that you must not prevent members from exercising their rights so should make reasonable efforts to provide the usual degree of engagement and challenge. </a:t>
            </a:r>
          </a:p>
          <a:p>
            <a:pPr lvl="1"/>
            <a:r>
              <a:rPr lang="en-GB" dirty="0"/>
              <a:t>Practice with new technology, provide simple instructions</a:t>
            </a:r>
          </a:p>
          <a:p>
            <a:pPr lvl="1"/>
            <a:r>
              <a:rPr lang="en-GB" dirty="0"/>
              <a:t>Consider what voting will look like</a:t>
            </a:r>
          </a:p>
          <a:p>
            <a:pPr lvl="1"/>
            <a:r>
              <a:rPr lang="en-GB" dirty="0"/>
              <a:t>Take advantage of flexibility for meetings over the next few </a:t>
            </a:r>
            <a:r>
              <a:rPr lang="en-GB" dirty="0" smtClean="0"/>
              <a:t>months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/>
              <a:t>Communicate!</a:t>
            </a:r>
          </a:p>
          <a:p>
            <a:r>
              <a:rPr lang="en-GB" b="1" dirty="0" smtClean="0"/>
              <a:t>Most </a:t>
            </a:r>
            <a:r>
              <a:rPr lang="en-GB" b="1" dirty="0"/>
              <a:t>important – record your </a:t>
            </a:r>
            <a:r>
              <a:rPr lang="en-GB" b="1" dirty="0" smtClean="0"/>
              <a:t>reasons </a:t>
            </a:r>
            <a:r>
              <a:rPr lang="en-GB" b="1" dirty="0"/>
              <a:t>for making decisions, show that you have considered options and record why you have taken a specific courses of action. </a:t>
            </a:r>
            <a:endParaRPr lang="en-GB" b="1" dirty="0" smtClean="0"/>
          </a:p>
          <a:p>
            <a:endParaRPr lang="en-GB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40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065"/>
    </mc:Choice>
    <mc:Fallback>
      <p:transition spd="slow" advTm="274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Safeguarding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Basic principles remain the </a:t>
            </a:r>
            <a:r>
              <a:rPr lang="en-GB" dirty="0" smtClean="0"/>
              <a:t>same</a:t>
            </a:r>
            <a:r>
              <a:rPr lang="en-GB" dirty="0"/>
              <a:t> </a:t>
            </a:r>
            <a:r>
              <a:rPr lang="en-GB" dirty="0" smtClean="0"/>
              <a:t>whether face to face or online.</a:t>
            </a:r>
          </a:p>
          <a:p>
            <a:r>
              <a:rPr lang="en-GB" dirty="0"/>
              <a:t>Don’t let safeguarding be a barrier to doing something but think about how to overcome challenges.</a:t>
            </a:r>
          </a:p>
          <a:p>
            <a:r>
              <a:rPr lang="en-GB" dirty="0" smtClean="0"/>
              <a:t>Communicate, roles, responsibilities, support and how to raise concerns! </a:t>
            </a:r>
          </a:p>
          <a:p>
            <a:r>
              <a:rPr lang="en-GB" dirty="0" smtClean="0"/>
              <a:t>Using new/different technology.</a:t>
            </a:r>
          </a:p>
          <a:p>
            <a:pPr lvl="1"/>
            <a:r>
              <a:rPr lang="en-GB" dirty="0" smtClean="0"/>
              <a:t>Think about who can access meetings</a:t>
            </a:r>
          </a:p>
          <a:p>
            <a:pPr lvl="1"/>
            <a:r>
              <a:rPr lang="en-GB" dirty="0" smtClean="0"/>
              <a:t>Agree ground rules</a:t>
            </a:r>
          </a:p>
          <a:p>
            <a:pPr lvl="1"/>
            <a:r>
              <a:rPr lang="en-GB" dirty="0" smtClean="0"/>
              <a:t>Give guidance on use</a:t>
            </a:r>
          </a:p>
          <a:p>
            <a:r>
              <a:rPr lang="en-GB" dirty="0" smtClean="0"/>
              <a:t>The next stage –  risk register, risk assessments</a:t>
            </a:r>
            <a:r>
              <a:rPr lang="en-GB" dirty="0"/>
              <a:t>.</a:t>
            </a:r>
            <a:endParaRPr lang="en-GB" dirty="0" smtClean="0"/>
          </a:p>
          <a:p>
            <a:r>
              <a:rPr lang="en-GB" dirty="0" smtClean="0"/>
              <a:t>Trustee Governance and Information e-shot will include most recent information available.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21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412"/>
    </mc:Choice>
    <mc:Fallback>
      <p:transition spd="slow" advTm="144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Safeguarding and Governance support for your group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17913"/>
            <a:ext cx="10515600" cy="3104411"/>
          </a:xfrm>
        </p:spPr>
        <p:txBody>
          <a:bodyPr/>
          <a:lstStyle/>
          <a:p>
            <a:r>
              <a:rPr lang="en-GB" dirty="0" smtClean="0"/>
              <a:t>Contact Elaine Butt, Safeguarding and Governance Senior Officer: </a:t>
            </a:r>
            <a:r>
              <a:rPr lang="en-GB" dirty="0" smtClean="0">
                <a:hlinkClick r:id="rId4"/>
              </a:rPr>
              <a:t>elaine@boltoncvs.org.uk</a:t>
            </a:r>
            <a:r>
              <a:rPr lang="en-GB" dirty="0" smtClean="0"/>
              <a:t> 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Call: 01204 546055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77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92"/>
    </mc:Choice>
    <mc:Fallback>
      <p:transition spd="slow" advTm="17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1430</TotalTime>
  <Words>216</Words>
  <Application>Microsoft Office PowerPoint</Application>
  <PresentationFormat>Widescreen</PresentationFormat>
  <Paragraphs>33</Paragraphs>
  <Slides>4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Good Governance and Safeguarding</vt:lpstr>
      <vt:lpstr>Governance </vt:lpstr>
      <vt:lpstr>Safeguarding </vt:lpstr>
      <vt:lpstr>Safeguarding and Governance support for your group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Elaine Butt</cp:lastModifiedBy>
  <cp:revision>44</cp:revision>
  <cp:lastPrinted>2016-12-17T16:12:39Z</cp:lastPrinted>
  <dcterms:created xsi:type="dcterms:W3CDTF">2016-11-01T13:58:35Z</dcterms:created>
  <dcterms:modified xsi:type="dcterms:W3CDTF">2020-06-16T07:25:05Z</dcterms:modified>
</cp:coreProperties>
</file>